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1"/>
  </p:notesMasterIdLst>
  <p:sldIdLst>
    <p:sldId id="290" r:id="rId2"/>
    <p:sldId id="291" r:id="rId3"/>
    <p:sldId id="304" r:id="rId4"/>
    <p:sldId id="293" r:id="rId5"/>
    <p:sldId id="302" r:id="rId6"/>
    <p:sldId id="301" r:id="rId7"/>
    <p:sldId id="292" r:id="rId8"/>
    <p:sldId id="300" r:id="rId9"/>
    <p:sldId id="294" r:id="rId10"/>
    <p:sldId id="303" r:id="rId11"/>
    <p:sldId id="276" r:id="rId12"/>
    <p:sldId id="282" r:id="rId13"/>
    <p:sldId id="277" r:id="rId14"/>
    <p:sldId id="287" r:id="rId15"/>
    <p:sldId id="279" r:id="rId16"/>
    <p:sldId id="267" r:id="rId17"/>
    <p:sldId id="295" r:id="rId18"/>
    <p:sldId id="263" r:id="rId19"/>
    <p:sldId id="274" r:id="rId20"/>
    <p:sldId id="280" r:id="rId21"/>
    <p:sldId id="296" r:id="rId22"/>
    <p:sldId id="297" r:id="rId23"/>
    <p:sldId id="298" r:id="rId24"/>
    <p:sldId id="281" r:id="rId25"/>
    <p:sldId id="299" r:id="rId26"/>
    <p:sldId id="275" r:id="rId27"/>
    <p:sldId id="289" r:id="rId28"/>
    <p:sldId id="285" r:id="rId29"/>
    <p:sldId id="266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CD00"/>
    <a:srgbClr val="FFCA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78" autoAdjust="0"/>
    <p:restoredTop sz="86420" autoAdjust="0"/>
  </p:normalViewPr>
  <p:slideViewPr>
    <p:cSldViewPr snapToGrid="0">
      <p:cViewPr varScale="1">
        <p:scale>
          <a:sx n="60" d="100"/>
          <a:sy n="60" d="100"/>
        </p:scale>
        <p:origin x="72" y="30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36" y="64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0D15DB-47A4-48B6-A9B3-101387BF1DE0}" type="datetimeFigureOut">
              <a:rPr lang="en-US" smtClean="0"/>
              <a:pPr/>
              <a:t>10/5/2020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A0E5BC-C379-4530-AF60-A13CD8905D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8389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50074" y="0"/>
            <a:ext cx="5941925" cy="599202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F9C7E1-7970-4E39-924E-B87FF221BA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094" y="1976719"/>
            <a:ext cx="9227942" cy="1716124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78AD610-76C0-481B-9115-F3229A6D38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4094" y="4050926"/>
            <a:ext cx="9227942" cy="1321174"/>
          </a:xfrm>
        </p:spPr>
        <p:txBody>
          <a:bodyPr>
            <a:no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  <a:endParaRPr lang="en-US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368FFB4-46B4-4900-A6FE-2DDB5D2F26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8C6E723-5928-4F10-8808-219BA47DE87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09600" y="471365"/>
            <a:ext cx="2186814" cy="85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1269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" userDrawn="1">
          <p15:clr>
            <a:srgbClr val="FBAE40"/>
          </p15:clr>
        </p15:guide>
        <p15:guide id="2" pos="7296" userDrawn="1">
          <p15:clr>
            <a:srgbClr val="FBAE40"/>
          </p15:clr>
        </p15:guide>
        <p15:guide id="3" orient="horz" pos="36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051B64D-1FD4-47FA-AE55-428395E6C6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0" y="571501"/>
            <a:ext cx="2438399" cy="1642310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60375E9-9D23-4650-A242-2811F2F72F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7305" y="571500"/>
            <a:ext cx="8149390" cy="521685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id="{2EC70E98-312B-43DF-98E4-7D86CCB72D2D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9127958" y="4146048"/>
            <a:ext cx="2438399" cy="164231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id="{819368C9-6875-4F04-9A9E-F8F7F0D53662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9144001" y="2358774"/>
            <a:ext cx="2438399" cy="1642310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pic>
        <p:nvPicPr>
          <p:cNvPr id="12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13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860016"/>
            <a:ext cx="12192000" cy="503630"/>
          </a:xfrm>
          <a:prstGeom prst="rect">
            <a:avLst/>
          </a:prstGeom>
        </p:spPr>
      </p:pic>
      <p:sp>
        <p:nvSpPr>
          <p:cNvPr id="14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925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9667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Титульный слайд">
    <p:bg>
      <p:bgPr>
        <a:solidFill>
          <a:srgbClr val="F2CD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AEB25EF-184D-4C5F-AD99-F61BE532CD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907" y="0"/>
            <a:ext cx="12190141" cy="684021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F9C7E1-7970-4E39-924E-B87FF221BA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094" y="2036617"/>
            <a:ext cx="9227942" cy="1656225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78AD610-76C0-481B-9115-F3229A6D38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4094" y="4050926"/>
            <a:ext cx="9227942" cy="1385598"/>
          </a:xfrm>
        </p:spPr>
        <p:txBody>
          <a:bodyPr>
            <a:no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  <a:endParaRPr lang="en-US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368FFB4-46B4-4900-A6FE-2DDB5D2F26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8C6E723-5928-4F10-8808-219BA47DE87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09600" y="471365"/>
            <a:ext cx="2186814" cy="85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1116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">
          <p15:clr>
            <a:srgbClr val="FBAE40"/>
          </p15:clr>
        </p15:guide>
        <p15:guide id="2" pos="7296">
          <p15:clr>
            <a:srgbClr val="FBAE40"/>
          </p15:clr>
        </p15:guide>
        <p15:guide id="3" orient="horz" pos="36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CDDEC9-D1D4-41AD-BAF4-180528B21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541" y="365125"/>
            <a:ext cx="8798859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4E911EC-136B-4461-BE44-A6D4ADAA3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541" y="1825624"/>
            <a:ext cx="8798859" cy="3534797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8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08556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84" userDrawn="1">
          <p15:clr>
            <a:srgbClr val="FBAE40"/>
          </p15:clr>
        </p15:guide>
        <p15:guide id="2" pos="5856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4E911EC-136B-4461-BE44-A6D4ADAA3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541" y="571500"/>
            <a:ext cx="8798859" cy="478892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pic>
        <p:nvPicPr>
          <p:cNvPr id="5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6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42781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84">
          <p15:clr>
            <a:srgbClr val="FBAE40"/>
          </p15:clr>
        </p15:guide>
        <p15:guide id="2" pos="585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AFBC01-D91B-42D6-AB8B-607AB475E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541" y="365125"/>
            <a:ext cx="11071412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0AD41A-EA1F-4754-96DE-BC374CE263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7541" y="1825625"/>
            <a:ext cx="5508812" cy="354647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A64654B-642B-4F72-92C4-3DF2EC8704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410200" cy="3546475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EAE810A-D389-4825-8DFA-405A2B1C42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BA7CC1B-EE1E-4A65-81AC-75FB8F36CE0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867444"/>
            <a:ext cx="12192000" cy="503630"/>
          </a:xfrm>
          <a:prstGeom prst="rect">
            <a:avLst/>
          </a:prstGeom>
        </p:spPr>
      </p:pic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8056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bg>
      <p:bgPr>
        <a:solidFill>
          <a:srgbClr val="F2CD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ADBCCC-F6C7-437C-9F88-98D0B50FF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 algn="ctr">
              <a:defRPr sz="4800" baseline="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pic>
        <p:nvPicPr>
          <p:cNvPr id="5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6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147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раздела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ADBCCC-F6C7-437C-9F88-98D0B50FF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 algn="ctr">
              <a:defRPr sz="4800" baseline="0">
                <a:solidFill>
                  <a:srgbClr val="F2CD00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pic>
        <p:nvPicPr>
          <p:cNvPr id="5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6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4075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A2F40714-C4CB-45A3-97EC-F91BB6228E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"/>
            <a:ext cx="12192000" cy="585739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pic>
        <p:nvPicPr>
          <p:cNvPr id="5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6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3026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051B64D-1FD4-47FA-AE55-428395E6C6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571501"/>
            <a:ext cx="548640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60375E9-9D23-4650-A242-2811F2F72F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7305" y="2213811"/>
            <a:ext cx="5486399" cy="315829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7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34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19773E-154B-4183-B54F-BC0064FDA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00AE13D-2785-415A-9274-A7B8ED7519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AA1447-7A2A-4D42-9AE4-F5C95287EF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200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3" r:id="rId4"/>
    <p:sldLayoutId id="2147483652" r:id="rId5"/>
    <p:sldLayoutId id="2147483651" r:id="rId6"/>
    <p:sldLayoutId id="2147483664" r:id="rId7"/>
    <p:sldLayoutId id="2147483657" r:id="rId8"/>
    <p:sldLayoutId id="2147483656" r:id="rId9"/>
    <p:sldLayoutId id="2147483662" r:id="rId10"/>
    <p:sldLayoutId id="214748365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" userDrawn="1">
          <p15:clr>
            <a:srgbClr val="F26B43"/>
          </p15:clr>
        </p15:guide>
        <p15:guide id="2" pos="7296" userDrawn="1">
          <p15:clr>
            <a:srgbClr val="F26B43"/>
          </p15:clr>
        </p15:guide>
        <p15:guide id="3" orient="horz" pos="360" userDrawn="1">
          <p15:clr>
            <a:srgbClr val="F26B43"/>
          </p15:clr>
        </p15:guide>
        <p15:guide id="4" orient="horz" pos="338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mailto:sale@rotex.net.ua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326D9421-A23A-4E78-8B17-DB652A6F24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093" y="1976719"/>
            <a:ext cx="9978067" cy="1716124"/>
          </a:xfrm>
        </p:spPr>
        <p:txBody>
          <a:bodyPr>
            <a:normAutofit/>
          </a:bodyPr>
          <a:lstStyle/>
          <a:p>
            <a:r>
              <a:rPr lang="uk-UA" sz="4000" dirty="0"/>
              <a:t>ТРИМЕР ДЛЯ НОСА ТА ВУХ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2953124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4065C62F-5DC2-45FF-A1F0-128910CF25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0357" y="247555"/>
            <a:ext cx="5678412" cy="5576470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/>
              <a:t>RHC185-S </a:t>
            </a:r>
            <a:r>
              <a:rPr lang="en-US" sz="2400" b="1" dirty="0" err="1"/>
              <a:t>LuxMan</a:t>
            </a:r>
            <a:r>
              <a:rPr lang="en-US" sz="2400" b="1" dirty="0"/>
              <a:t> </a:t>
            </a:r>
            <a:r>
              <a:rPr lang="ru-RU" sz="2400" dirty="0"/>
              <a:t>5в1 </a:t>
            </a:r>
            <a:endParaRPr lang="en-US" sz="2400" b="1" dirty="0"/>
          </a:p>
          <a:p>
            <a:pPr>
              <a:lnSpc>
                <a:spcPct val="120000"/>
              </a:lnSpc>
            </a:pPr>
            <a:r>
              <a:rPr lang="ru-RU" sz="1400" dirty="0" err="1"/>
              <a:t>Потужність</a:t>
            </a:r>
            <a:r>
              <a:rPr lang="ru-RU" sz="1400" dirty="0"/>
              <a:t> 3Вт. </a:t>
            </a:r>
          </a:p>
          <a:p>
            <a:pPr>
              <a:lnSpc>
                <a:spcPct val="120000"/>
              </a:lnSpc>
            </a:pPr>
            <a:r>
              <a:rPr lang="ru-RU" sz="1400" dirty="0"/>
              <a:t>5в1 Триммер для стрижки </a:t>
            </a:r>
            <a:r>
              <a:rPr lang="ru-RU" sz="1400" dirty="0" err="1"/>
              <a:t>волосся</a:t>
            </a:r>
            <a:r>
              <a:rPr lang="ru-RU" sz="1400" dirty="0"/>
              <a:t> </a:t>
            </a:r>
            <a:r>
              <a:rPr lang="ru-RU" sz="1400" dirty="0" err="1"/>
              <a:t>бороди</a:t>
            </a:r>
            <a:r>
              <a:rPr lang="ru-RU" sz="1400" dirty="0"/>
              <a:t> </a:t>
            </a:r>
            <a:r>
              <a:rPr lang="ru-RU" sz="1400" dirty="0" err="1"/>
              <a:t>і</a:t>
            </a:r>
            <a:r>
              <a:rPr lang="ru-RU" sz="1400" dirty="0"/>
              <a:t> </a:t>
            </a:r>
            <a:r>
              <a:rPr lang="ru-RU" sz="1400" dirty="0" err="1"/>
              <a:t>тіла</a:t>
            </a:r>
            <a:r>
              <a:rPr lang="ru-RU" sz="1400" dirty="0"/>
              <a:t>. </a:t>
            </a:r>
          </a:p>
          <a:p>
            <a:pPr>
              <a:lnSpc>
                <a:spcPct val="120000"/>
              </a:lnSpc>
            </a:pPr>
            <a:r>
              <a:rPr lang="ru-RU" sz="1400" dirty="0"/>
              <a:t>5 насадок: </a:t>
            </a:r>
          </a:p>
          <a:p>
            <a:pPr>
              <a:lnSpc>
                <a:spcPct val="120000"/>
              </a:lnSpc>
            </a:pPr>
            <a:r>
              <a:rPr lang="ru-RU" sz="1400" dirty="0"/>
              <a:t>1-а - </a:t>
            </a:r>
            <a:r>
              <a:rPr lang="ru-RU" sz="1400" dirty="0" err="1"/>
              <a:t>повноцінна</a:t>
            </a:r>
            <a:r>
              <a:rPr lang="ru-RU" sz="1400" dirty="0"/>
              <a:t> машинка для </a:t>
            </a:r>
            <a:r>
              <a:rPr lang="ru-RU" sz="1400" dirty="0" err="1"/>
              <a:t>підстригання</a:t>
            </a:r>
            <a:r>
              <a:rPr lang="ru-RU" sz="1400" dirty="0"/>
              <a:t> </a:t>
            </a:r>
            <a:r>
              <a:rPr lang="ru-RU" sz="1400" dirty="0" err="1"/>
              <a:t>волосся</a:t>
            </a:r>
            <a:r>
              <a:rPr lang="ru-RU" sz="1400" dirty="0"/>
              <a:t>, </a:t>
            </a:r>
          </a:p>
          <a:p>
            <a:pPr>
              <a:lnSpc>
                <a:spcPct val="120000"/>
              </a:lnSpc>
            </a:pPr>
            <a:r>
              <a:rPr lang="ru-RU" sz="1400" dirty="0"/>
              <a:t>2-а - триммер </a:t>
            </a:r>
            <a:r>
              <a:rPr lang="ru-RU" sz="1400" dirty="0" err="1"/>
              <a:t>призначений</a:t>
            </a:r>
            <a:r>
              <a:rPr lang="ru-RU" sz="1400" dirty="0"/>
              <a:t> для </a:t>
            </a:r>
            <a:r>
              <a:rPr lang="ru-RU" sz="1400" dirty="0" err="1"/>
              <a:t>тіла</a:t>
            </a:r>
            <a:r>
              <a:rPr lang="ru-RU" sz="1400" dirty="0"/>
              <a:t> (область </a:t>
            </a:r>
            <a:r>
              <a:rPr lang="ru-RU" sz="1400" dirty="0" err="1"/>
              <a:t>пахв</a:t>
            </a:r>
            <a:r>
              <a:rPr lang="ru-RU" sz="1400" dirty="0"/>
              <a:t>, грудей, живота, </a:t>
            </a:r>
            <a:r>
              <a:rPr lang="ru-RU" sz="1400" dirty="0" err="1"/>
              <a:t>плечей</a:t>
            </a:r>
            <a:r>
              <a:rPr lang="ru-RU" sz="1400" dirty="0"/>
              <a:t>, паху </a:t>
            </a:r>
            <a:r>
              <a:rPr lang="ru-RU" sz="1400" dirty="0" err="1"/>
              <a:t>і</a:t>
            </a:r>
            <a:r>
              <a:rPr lang="ru-RU" sz="1400" dirty="0"/>
              <a:t> </a:t>
            </a:r>
            <a:r>
              <a:rPr lang="ru-RU" sz="1400" dirty="0" err="1"/>
              <a:t>ніг</a:t>
            </a:r>
            <a:r>
              <a:rPr lang="ru-RU" sz="1400" dirty="0"/>
              <a:t>, </a:t>
            </a:r>
          </a:p>
          <a:p>
            <a:pPr>
              <a:lnSpc>
                <a:spcPct val="120000"/>
              </a:lnSpc>
            </a:pPr>
            <a:r>
              <a:rPr lang="ru-RU" sz="1400" dirty="0"/>
              <a:t>3-тя - </a:t>
            </a:r>
            <a:r>
              <a:rPr lang="ru-RU" sz="1400" dirty="0" err="1"/>
              <a:t>міні-бритва</a:t>
            </a:r>
            <a:r>
              <a:rPr lang="ru-RU" sz="1400" dirty="0"/>
              <a:t> </a:t>
            </a:r>
            <a:r>
              <a:rPr lang="ru-RU" sz="1400" dirty="0" err="1"/>
              <a:t>із</a:t>
            </a:r>
            <a:r>
              <a:rPr lang="ru-RU" sz="1400" dirty="0"/>
              <a:t> </a:t>
            </a:r>
            <a:r>
              <a:rPr lang="ru-RU" sz="1400" dirty="0" err="1"/>
              <a:t>сіткою</a:t>
            </a:r>
            <a:r>
              <a:rPr lang="ru-RU" sz="1400" dirty="0"/>
              <a:t> для </a:t>
            </a:r>
            <a:r>
              <a:rPr lang="ru-RU" sz="1400" dirty="0" err="1"/>
              <a:t>відділення</a:t>
            </a:r>
            <a:r>
              <a:rPr lang="ru-RU" sz="1400" dirty="0"/>
              <a:t> контуру, </a:t>
            </a:r>
          </a:p>
          <a:p>
            <a:pPr>
              <a:lnSpc>
                <a:spcPct val="120000"/>
              </a:lnSpc>
            </a:pPr>
            <a:r>
              <a:rPr lang="ru-RU" sz="1400" dirty="0"/>
              <a:t>4-а - </a:t>
            </a:r>
            <a:r>
              <a:rPr lang="ru-RU" sz="1400" dirty="0" err="1"/>
              <a:t>міні-тример</a:t>
            </a:r>
            <a:r>
              <a:rPr lang="ru-RU" sz="1400" dirty="0"/>
              <a:t> для точного контуру невеликих </a:t>
            </a:r>
            <a:r>
              <a:rPr lang="ru-RU" sz="1400" dirty="0" err="1"/>
              <a:t>ділянок</a:t>
            </a:r>
            <a:r>
              <a:rPr lang="ru-RU" sz="1400" dirty="0"/>
              <a:t> и деталей, </a:t>
            </a:r>
          </a:p>
          <a:p>
            <a:pPr>
              <a:lnSpc>
                <a:spcPct val="120000"/>
              </a:lnSpc>
            </a:pPr>
            <a:r>
              <a:rPr lang="ru-RU" sz="1400" dirty="0"/>
              <a:t>5-а насадка для </a:t>
            </a:r>
            <a:r>
              <a:rPr lang="ru-RU" sz="1400" dirty="0" err="1"/>
              <a:t>видалення</a:t>
            </a:r>
            <a:r>
              <a:rPr lang="ru-RU" sz="1400" dirty="0"/>
              <a:t> </a:t>
            </a:r>
            <a:r>
              <a:rPr lang="ru-RU" sz="1400" dirty="0" err="1"/>
              <a:t>волосся</a:t>
            </a:r>
            <a:r>
              <a:rPr lang="ru-RU" sz="1400" dirty="0"/>
              <a:t> в </a:t>
            </a:r>
            <a:r>
              <a:rPr lang="ru-RU" sz="1400" dirty="0" err="1"/>
              <a:t>носі</a:t>
            </a:r>
            <a:r>
              <a:rPr lang="ru-RU" sz="1400" dirty="0"/>
              <a:t> та </a:t>
            </a:r>
            <a:r>
              <a:rPr lang="ru-RU" sz="1400" dirty="0" err="1"/>
              <a:t>вухах</a:t>
            </a:r>
            <a:r>
              <a:rPr lang="ru-RU" sz="1400" dirty="0"/>
              <a:t>. </a:t>
            </a:r>
          </a:p>
          <a:p>
            <a:pPr>
              <a:lnSpc>
                <a:spcPct val="120000"/>
              </a:lnSpc>
            </a:pPr>
            <a:r>
              <a:rPr lang="ru-RU" sz="1400" dirty="0" err="1"/>
              <a:t>Комплектація</a:t>
            </a:r>
            <a:r>
              <a:rPr lang="ru-RU" sz="1400" dirty="0"/>
              <a:t>: адаптер для зарядки, </a:t>
            </a:r>
            <a:r>
              <a:rPr lang="ru-RU" sz="1400" dirty="0" err="1"/>
              <a:t>щіточка</a:t>
            </a:r>
            <a:r>
              <a:rPr lang="ru-RU" sz="1400" dirty="0"/>
              <a:t> для чистки, </a:t>
            </a:r>
            <a:r>
              <a:rPr lang="ru-RU" sz="1400" dirty="0" err="1"/>
              <a:t>мішечок</a:t>
            </a:r>
            <a:r>
              <a:rPr lang="ru-RU" sz="1400" dirty="0"/>
              <a:t> </a:t>
            </a:r>
            <a:r>
              <a:rPr lang="ru-RU" sz="1400" dirty="0" err="1"/>
              <a:t>з</a:t>
            </a:r>
            <a:r>
              <a:rPr lang="ru-RU" sz="1400" dirty="0"/>
              <a:t> </a:t>
            </a:r>
            <a:r>
              <a:rPr lang="ru-RU" sz="1400" dirty="0" err="1"/>
              <a:t>тканини</a:t>
            </a:r>
            <a:r>
              <a:rPr lang="ru-RU" sz="1400" dirty="0"/>
              <a:t> для </a:t>
            </a:r>
            <a:r>
              <a:rPr lang="ru-RU" sz="1400" dirty="0" err="1"/>
              <a:t>зручного</a:t>
            </a:r>
            <a:r>
              <a:rPr lang="ru-RU" sz="1400" dirty="0"/>
              <a:t> </a:t>
            </a:r>
            <a:r>
              <a:rPr lang="ru-RU" sz="1400" dirty="0" err="1"/>
              <a:t>зберігання</a:t>
            </a:r>
            <a:r>
              <a:rPr lang="ru-RU" sz="1400" dirty="0"/>
              <a:t>. </a:t>
            </a:r>
          </a:p>
          <a:p>
            <a:pPr>
              <a:lnSpc>
                <a:spcPct val="120000"/>
              </a:lnSpc>
            </a:pPr>
            <a:r>
              <a:rPr lang="ru-RU" sz="1400" dirty="0" err="1"/>
              <a:t>Колір</a:t>
            </a:r>
            <a:r>
              <a:rPr lang="ru-RU" sz="1400" dirty="0"/>
              <a:t>: </a:t>
            </a:r>
            <a:r>
              <a:rPr lang="ru-RU" sz="1400" dirty="0" err="1"/>
              <a:t>блакитний</a:t>
            </a:r>
            <a:r>
              <a:rPr lang="ru-RU" sz="1400" dirty="0"/>
              <a:t>. 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5" name="Рисунок 4" descr="Rotex-RHC185-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2374" y="528361"/>
            <a:ext cx="3535682" cy="5294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9117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326D9421-A23A-4E78-8B17-DB652A6F24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093" y="1976719"/>
            <a:ext cx="9978067" cy="1716124"/>
          </a:xfrm>
        </p:spPr>
        <p:txBody>
          <a:bodyPr>
            <a:normAutofit/>
          </a:bodyPr>
          <a:lstStyle/>
          <a:p>
            <a:r>
              <a:rPr lang="ru-RU" sz="4000" dirty="0"/>
              <a:t>БРИТВИ</a:t>
            </a:r>
            <a:r>
              <a:rPr lang="en-US" sz="4000" dirty="0"/>
              <a:t> </a:t>
            </a:r>
            <a:r>
              <a:rPr lang="ru-RU" sz="4000" dirty="0"/>
              <a:t>АКУМУЛЯТОРН</a:t>
            </a:r>
            <a:r>
              <a:rPr lang="uk-UA" sz="4000" dirty="0"/>
              <a:t>І БЕЗДРОТОВІ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2953124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4065C62F-5DC2-45FF-A1F0-128910CF25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44269" y="562708"/>
            <a:ext cx="5875178" cy="5263510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/>
              <a:t>RHC210-S</a:t>
            </a:r>
            <a:r>
              <a:rPr lang="uk-UA" sz="2400" b="1" dirty="0"/>
              <a:t> </a:t>
            </a:r>
            <a:endParaRPr lang="en-US" sz="2400" b="1" dirty="0"/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 err="1"/>
              <a:t>Потужність</a:t>
            </a:r>
            <a:r>
              <a:rPr lang="ru-RU" sz="1400" dirty="0"/>
              <a:t> 3 Вт. 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/>
              <a:t>2 </a:t>
            </a:r>
            <a:r>
              <a:rPr lang="ru-RU" sz="1400" dirty="0" err="1"/>
              <a:t>плаваючі</a:t>
            </a:r>
            <a:r>
              <a:rPr lang="ru-RU" sz="1400" dirty="0"/>
              <a:t> </a:t>
            </a:r>
            <a:r>
              <a:rPr lang="ru-RU" sz="1400" dirty="0" err="1"/>
              <a:t>лезові</a:t>
            </a:r>
            <a:r>
              <a:rPr lang="ru-RU" sz="1400" dirty="0"/>
              <a:t> головки. 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 err="1"/>
              <a:t>Супертонка</a:t>
            </a:r>
            <a:r>
              <a:rPr lang="ru-RU" sz="1400" dirty="0"/>
              <a:t> </a:t>
            </a:r>
            <a:r>
              <a:rPr lang="ru-RU" sz="1400" dirty="0" err="1"/>
              <a:t>Сталева</a:t>
            </a:r>
            <a:r>
              <a:rPr lang="ru-RU" sz="1400" dirty="0"/>
              <a:t> </a:t>
            </a:r>
            <a:r>
              <a:rPr lang="ru-RU" sz="1400" dirty="0" err="1"/>
              <a:t>сітка</a:t>
            </a:r>
            <a:r>
              <a:rPr lang="ru-RU" sz="1400" dirty="0"/>
              <a:t>. 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 err="1"/>
              <a:t>Слайд-тріммер</a:t>
            </a:r>
            <a:r>
              <a:rPr lang="ru-RU" sz="1400" dirty="0"/>
              <a:t>. 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 err="1"/>
              <a:t>Ергономічний</a:t>
            </a:r>
            <a:r>
              <a:rPr lang="ru-RU" sz="1400" dirty="0"/>
              <a:t> дизайн корпусу для комфортного </a:t>
            </a:r>
            <a:r>
              <a:rPr lang="ru-RU" sz="1400" dirty="0" err="1"/>
              <a:t>використання</a:t>
            </a:r>
            <a:r>
              <a:rPr lang="ru-RU" sz="1400" dirty="0"/>
              <a:t>. 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/>
              <a:t>Легка чистка. 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/>
              <a:t>Адаптер для зарядки. 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/>
              <a:t>Час зарядки - 8 годин, 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/>
              <a:t>Час </a:t>
            </a:r>
            <a:r>
              <a:rPr lang="ru-RU" sz="1400" dirty="0" err="1"/>
              <a:t>роботи</a:t>
            </a:r>
            <a:r>
              <a:rPr lang="ru-RU" sz="1400" dirty="0"/>
              <a:t> на одному </a:t>
            </a:r>
            <a:r>
              <a:rPr lang="ru-RU" sz="1400" dirty="0" err="1"/>
              <a:t>заряді</a:t>
            </a:r>
            <a:r>
              <a:rPr lang="ru-RU" sz="1400" dirty="0"/>
              <a:t> - до 30 </a:t>
            </a:r>
            <a:r>
              <a:rPr lang="ru-RU" sz="1400" dirty="0" err="1"/>
              <a:t>хв</a:t>
            </a:r>
            <a:r>
              <a:rPr lang="ru-RU" sz="1400" dirty="0"/>
              <a:t>. 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 err="1"/>
              <a:t>Мішечок</a:t>
            </a:r>
            <a:r>
              <a:rPr lang="ru-RU" sz="1400" dirty="0"/>
              <a:t> для </a:t>
            </a:r>
            <a:r>
              <a:rPr lang="ru-RU" sz="1400" dirty="0" err="1"/>
              <a:t>зручного</a:t>
            </a:r>
            <a:r>
              <a:rPr lang="ru-RU" sz="1400" dirty="0"/>
              <a:t> </a:t>
            </a:r>
            <a:r>
              <a:rPr lang="ru-RU" sz="1400" dirty="0" err="1"/>
              <a:t>зберігання</a:t>
            </a:r>
            <a:r>
              <a:rPr lang="ru-RU" sz="1400" dirty="0"/>
              <a:t>. 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 err="1"/>
              <a:t>Колір</a:t>
            </a:r>
            <a:r>
              <a:rPr lang="ru-RU" sz="1400" dirty="0"/>
              <a:t> </a:t>
            </a:r>
            <a:r>
              <a:rPr lang="ru-RU" sz="1400" dirty="0" err="1"/>
              <a:t>чорний</a:t>
            </a:r>
            <a:r>
              <a:rPr lang="ru-RU" sz="1400" dirty="0"/>
              <a:t>.</a:t>
            </a:r>
            <a:endParaRPr lang="en-US" sz="1400" dirty="0"/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6" name="Рисунок 5" descr="210fot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0056" y="1400540"/>
            <a:ext cx="1647431" cy="3803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8322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4065C62F-5DC2-45FF-A1F0-128910CF25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3218" y="520505"/>
            <a:ext cx="6011660" cy="5775426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/>
              <a:t>RHC225-S </a:t>
            </a:r>
            <a:endParaRPr lang="ru-RU" sz="2400" b="1" dirty="0"/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 err="1"/>
              <a:t>Потужність</a:t>
            </a:r>
            <a:r>
              <a:rPr lang="ru-RU" sz="1400" dirty="0"/>
              <a:t> 2 Вт. 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/>
              <a:t>3 </a:t>
            </a:r>
            <a:r>
              <a:rPr lang="ru-RU" sz="1400" dirty="0" err="1"/>
              <a:t>плаваючі</a:t>
            </a:r>
            <a:r>
              <a:rPr lang="ru-RU" sz="1400" dirty="0"/>
              <a:t> головки. 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 err="1"/>
              <a:t>Подвійна</a:t>
            </a:r>
            <a:r>
              <a:rPr lang="ru-RU" sz="1400" dirty="0"/>
              <a:t> система </a:t>
            </a:r>
            <a:r>
              <a:rPr lang="ru-RU" sz="1400" dirty="0" err="1"/>
              <a:t>гоління</a:t>
            </a:r>
            <a:r>
              <a:rPr lang="ru-RU" sz="1400" dirty="0"/>
              <a:t>. 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 err="1"/>
              <a:t>Ергономічний</a:t>
            </a:r>
            <a:r>
              <a:rPr lang="ru-RU" sz="1400" dirty="0"/>
              <a:t> дизайн корпусу для комфортного </a:t>
            </a:r>
            <a:r>
              <a:rPr lang="ru-RU" sz="1400" dirty="0" err="1"/>
              <a:t>використання</a:t>
            </a:r>
            <a:r>
              <a:rPr lang="ru-RU" sz="1400" dirty="0"/>
              <a:t>. 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/>
              <a:t>При </a:t>
            </a:r>
            <a:r>
              <a:rPr lang="ru-RU" sz="1400" dirty="0" err="1"/>
              <a:t>підключенні</a:t>
            </a:r>
            <a:r>
              <a:rPr lang="ru-RU" sz="1400" dirty="0"/>
              <a:t> </a:t>
            </a:r>
            <a:r>
              <a:rPr lang="ru-RU" sz="1400" dirty="0" err="1"/>
              <a:t>бритви</a:t>
            </a:r>
            <a:r>
              <a:rPr lang="ru-RU" sz="1400" dirty="0"/>
              <a:t> до </a:t>
            </a:r>
            <a:r>
              <a:rPr lang="ru-RU" sz="1400" dirty="0" err="1"/>
              <a:t>зарядці</a:t>
            </a:r>
            <a:r>
              <a:rPr lang="ru-RU" sz="1400" dirty="0"/>
              <a:t> </a:t>
            </a:r>
            <a:r>
              <a:rPr lang="ru-RU" sz="1400" dirty="0" err="1"/>
              <a:t>включеної</a:t>
            </a:r>
            <a:r>
              <a:rPr lang="ru-RU" sz="1400" dirty="0"/>
              <a:t> в мережу - бритва не </a:t>
            </a:r>
            <a:r>
              <a:rPr lang="ru-RU" sz="1400" dirty="0" err="1"/>
              <a:t>працює</a:t>
            </a:r>
            <a:r>
              <a:rPr lang="ru-RU" sz="1400" dirty="0"/>
              <a:t>. 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/>
              <a:t>Легка чистка. 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/>
              <a:t>Адаптер для зарядки, </a:t>
            </a:r>
            <a:r>
              <a:rPr lang="ru-RU" sz="1400" dirty="0" err="1"/>
              <a:t>щіточка</a:t>
            </a:r>
            <a:r>
              <a:rPr lang="ru-RU" sz="1400" dirty="0"/>
              <a:t> для чистки. 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 err="1"/>
              <a:t>Мішечок</a:t>
            </a:r>
            <a:r>
              <a:rPr lang="ru-RU" sz="1400" dirty="0"/>
              <a:t> для </a:t>
            </a:r>
            <a:r>
              <a:rPr lang="ru-RU" sz="1400" dirty="0" err="1"/>
              <a:t>зручного</a:t>
            </a:r>
            <a:r>
              <a:rPr lang="ru-RU" sz="1400" dirty="0"/>
              <a:t> </a:t>
            </a:r>
            <a:r>
              <a:rPr lang="ru-RU" sz="1400" dirty="0" err="1"/>
              <a:t>зберігання</a:t>
            </a:r>
            <a:r>
              <a:rPr lang="ru-RU" sz="1400" dirty="0"/>
              <a:t>. 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 err="1"/>
              <a:t>Колір</a:t>
            </a:r>
            <a:r>
              <a:rPr lang="ru-RU" sz="1400" dirty="0"/>
              <a:t>: </a:t>
            </a:r>
            <a:r>
              <a:rPr lang="ru-RU" sz="1400" dirty="0" err="1"/>
              <a:t>Золотий</a:t>
            </a:r>
            <a:r>
              <a:rPr lang="ru-RU" sz="1400" dirty="0"/>
              <a:t> </a:t>
            </a:r>
            <a:r>
              <a:rPr lang="ru-RU" sz="1400" dirty="0" err="1"/>
              <a:t>з</a:t>
            </a:r>
            <a:r>
              <a:rPr lang="ru-RU" sz="1400" dirty="0"/>
              <a:t> </a:t>
            </a:r>
            <a:r>
              <a:rPr lang="ru-RU" sz="1400" dirty="0" err="1"/>
              <a:t>чорним</a:t>
            </a:r>
            <a:r>
              <a:rPr lang="ru-RU" sz="1400" dirty="0"/>
              <a:t>. 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5" name="Рисунок 4" descr="Rotex-RHC225-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0174" y="844441"/>
            <a:ext cx="2082114" cy="4831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5047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4065C62F-5DC2-45FF-A1F0-128910CF25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5083" y="506437"/>
            <a:ext cx="6067930" cy="5803562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/>
              <a:t>RHC230-T </a:t>
            </a:r>
            <a:endParaRPr lang="ru-RU" sz="2400" b="1" dirty="0"/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 err="1"/>
              <a:t>Потужність</a:t>
            </a:r>
            <a:r>
              <a:rPr lang="ru-RU" sz="1400" dirty="0"/>
              <a:t> 2 Вт. 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/>
              <a:t>2 </a:t>
            </a:r>
            <a:r>
              <a:rPr lang="ru-RU" sz="1400" dirty="0" err="1"/>
              <a:t>плаваючі</a:t>
            </a:r>
            <a:r>
              <a:rPr lang="ru-RU" sz="1400" dirty="0"/>
              <a:t> </a:t>
            </a:r>
            <a:r>
              <a:rPr lang="ru-RU" sz="1400" dirty="0" err="1"/>
              <a:t>лезові</a:t>
            </a:r>
            <a:r>
              <a:rPr lang="ru-RU" sz="1400" dirty="0"/>
              <a:t> головки. 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 err="1"/>
              <a:t>Супертонка</a:t>
            </a:r>
            <a:r>
              <a:rPr lang="ru-RU" sz="1400" dirty="0"/>
              <a:t> </a:t>
            </a:r>
            <a:r>
              <a:rPr lang="ru-RU" sz="1400" dirty="0" err="1"/>
              <a:t>Титанова</a:t>
            </a:r>
            <a:r>
              <a:rPr lang="ru-RU" sz="1400" dirty="0"/>
              <a:t> </a:t>
            </a:r>
            <a:r>
              <a:rPr lang="ru-RU" sz="1400" dirty="0" err="1"/>
              <a:t>сітка</a:t>
            </a:r>
            <a:r>
              <a:rPr lang="ru-RU" sz="1400" dirty="0"/>
              <a:t>. 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 err="1"/>
              <a:t>Слайд-тріммер</a:t>
            </a:r>
            <a:r>
              <a:rPr lang="ru-RU" sz="1400" dirty="0"/>
              <a:t>. 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 err="1"/>
              <a:t>Ергономічний</a:t>
            </a:r>
            <a:r>
              <a:rPr lang="ru-RU" sz="1400" dirty="0"/>
              <a:t> дизайн корпусу для комфортного </a:t>
            </a:r>
            <a:r>
              <a:rPr lang="ru-RU" sz="1400" dirty="0" err="1"/>
              <a:t>використання</a:t>
            </a:r>
            <a:r>
              <a:rPr lang="ru-RU" sz="1400" dirty="0"/>
              <a:t>. 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/>
              <a:t>Легка чистка. 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/>
              <a:t>Адаптер для зарядки. 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 err="1"/>
              <a:t>Мішечок</a:t>
            </a:r>
            <a:r>
              <a:rPr lang="ru-RU" sz="1400" dirty="0"/>
              <a:t> для </a:t>
            </a:r>
            <a:r>
              <a:rPr lang="ru-RU" sz="1400" dirty="0" err="1"/>
              <a:t>зручного</a:t>
            </a:r>
            <a:r>
              <a:rPr lang="ru-RU" sz="1400" dirty="0"/>
              <a:t> </a:t>
            </a:r>
            <a:r>
              <a:rPr lang="ru-RU" sz="1400" dirty="0" err="1"/>
              <a:t>зберігання</a:t>
            </a:r>
            <a:r>
              <a:rPr lang="ru-RU" sz="1400" dirty="0"/>
              <a:t>. 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 err="1"/>
              <a:t>Колір</a:t>
            </a:r>
            <a:r>
              <a:rPr lang="ru-RU" sz="1400" dirty="0"/>
              <a:t> </a:t>
            </a:r>
            <a:r>
              <a:rPr lang="ru-RU" sz="1400" dirty="0" err="1"/>
              <a:t>коричневий</a:t>
            </a:r>
            <a:r>
              <a:rPr lang="ru-RU" sz="1400" dirty="0"/>
              <a:t>. 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6" name="Рисунок 5" descr="Rotex-RHC230-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4661" y="1369491"/>
            <a:ext cx="1789410" cy="3893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0033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4065C62F-5DC2-45FF-A1F0-128910CF25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11016" y="309489"/>
            <a:ext cx="6096064" cy="6197458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/>
              <a:t>RHC280-S</a:t>
            </a:r>
            <a:endParaRPr lang="ru-RU" sz="2400" b="1" dirty="0"/>
          </a:p>
          <a:p>
            <a:pPr>
              <a:lnSpc>
                <a:spcPct val="120000"/>
              </a:lnSpc>
            </a:pPr>
            <a:r>
              <a:rPr lang="ru-RU" sz="1400" dirty="0"/>
              <a:t>-</a:t>
            </a:r>
            <a:r>
              <a:rPr lang="ru-RU" sz="1400" dirty="0" err="1"/>
              <a:t>Потужність</a:t>
            </a:r>
            <a:r>
              <a:rPr lang="ru-RU" sz="1400" dirty="0"/>
              <a:t> 3Вт. 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/>
              <a:t>3 </a:t>
            </a:r>
            <a:r>
              <a:rPr lang="ru-RU" sz="1400" dirty="0" err="1"/>
              <a:t>плаваючі</a:t>
            </a:r>
            <a:r>
              <a:rPr lang="ru-RU" sz="1400" dirty="0"/>
              <a:t> головки. 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 err="1"/>
              <a:t>Подвійна</a:t>
            </a:r>
            <a:r>
              <a:rPr lang="ru-RU" sz="1400" dirty="0"/>
              <a:t> система </a:t>
            </a:r>
            <a:r>
              <a:rPr lang="ru-RU" sz="1400" dirty="0" err="1"/>
              <a:t>гоління</a:t>
            </a:r>
            <a:r>
              <a:rPr lang="ru-RU" sz="1400" dirty="0"/>
              <a:t>. 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 err="1"/>
              <a:t>Ергономічний</a:t>
            </a:r>
            <a:r>
              <a:rPr lang="ru-RU" sz="1400" dirty="0"/>
              <a:t> дизайн корпусу для комфортного </a:t>
            </a:r>
            <a:r>
              <a:rPr lang="ru-RU" sz="1400" dirty="0" err="1"/>
              <a:t>використання</a:t>
            </a:r>
            <a:r>
              <a:rPr lang="ru-RU" sz="1400" dirty="0"/>
              <a:t>. 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/>
              <a:t>Легка чистка. 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/>
              <a:t>Адаптер для зарядки, </a:t>
            </a:r>
            <a:r>
              <a:rPr lang="ru-RU" sz="1400" dirty="0" err="1"/>
              <a:t>щіточка</a:t>
            </a:r>
            <a:r>
              <a:rPr lang="ru-RU" sz="1400" dirty="0"/>
              <a:t> для чистки. 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 err="1"/>
              <a:t>Мішечок</a:t>
            </a:r>
            <a:r>
              <a:rPr lang="ru-RU" sz="1400" dirty="0"/>
              <a:t> для </a:t>
            </a:r>
            <a:r>
              <a:rPr lang="ru-RU" sz="1400" dirty="0" err="1"/>
              <a:t>зручного</a:t>
            </a:r>
            <a:r>
              <a:rPr lang="ru-RU" sz="1400" dirty="0"/>
              <a:t> </a:t>
            </a:r>
            <a:r>
              <a:rPr lang="ru-RU" sz="1400" dirty="0" err="1"/>
              <a:t>зберігання</a:t>
            </a:r>
            <a:r>
              <a:rPr lang="ru-RU" sz="1400" dirty="0"/>
              <a:t>. 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 err="1"/>
              <a:t>Колір</a:t>
            </a:r>
            <a:r>
              <a:rPr lang="ru-RU" sz="1400" dirty="0"/>
              <a:t>: </a:t>
            </a:r>
            <a:r>
              <a:rPr lang="ru-RU" sz="1400" dirty="0" err="1"/>
              <a:t>Синій</a:t>
            </a:r>
            <a:r>
              <a:rPr lang="ru-RU" sz="1400" dirty="0"/>
              <a:t> </a:t>
            </a:r>
            <a:r>
              <a:rPr lang="ru-RU" sz="1400" dirty="0" err="1"/>
              <a:t>з</a:t>
            </a:r>
            <a:r>
              <a:rPr lang="ru-RU" sz="1400" dirty="0"/>
              <a:t> </a:t>
            </a:r>
            <a:r>
              <a:rPr lang="ru-RU" sz="1400" dirty="0" err="1"/>
              <a:t>чорним</a:t>
            </a:r>
            <a:r>
              <a:rPr lang="ru-RU" sz="1400" dirty="0"/>
              <a:t>.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5" name="Рисунок 4" descr="Rotex-RHC28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9298" y="995810"/>
            <a:ext cx="1814032" cy="4500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9681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326D9421-A23A-4E78-8B17-DB652A6F24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094" y="1976718"/>
            <a:ext cx="9227942" cy="3200924"/>
          </a:xfrm>
        </p:spPr>
        <p:txBody>
          <a:bodyPr>
            <a:normAutofit/>
          </a:bodyPr>
          <a:lstStyle/>
          <a:p>
            <a:r>
              <a:rPr lang="ru-RU" dirty="0"/>
              <a:t>ВИПРЯМЛЮВАЧ</a:t>
            </a:r>
            <a:r>
              <a:rPr lang="uk-UA" dirty="0"/>
              <a:t>І, ПЛОЙКИ, ГОФРЕ</a:t>
            </a:r>
            <a:br>
              <a:rPr lang="ru-RU" dirty="0"/>
            </a:br>
            <a:br>
              <a:rPr lang="ru-RU" sz="2800" dirty="0"/>
            </a:br>
            <a:br>
              <a:rPr lang="uk-UA" dirty="0"/>
            </a:b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2953124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8" name="Текст 3">
            <a:extLst>
              <a:ext uri="{FF2B5EF4-FFF2-40B4-BE49-F238E27FC236}">
                <a16:creationId xmlns:a16="http://schemas.microsoft.com/office/drawing/2014/main" id="{4065C62F-5DC2-45FF-A1F0-128910CF25ED}"/>
              </a:ext>
            </a:extLst>
          </p:cNvPr>
          <p:cNvSpPr txBox="1">
            <a:spLocks/>
          </p:cNvSpPr>
          <p:nvPr/>
        </p:nvSpPr>
        <p:spPr>
          <a:xfrm>
            <a:off x="368351" y="498429"/>
            <a:ext cx="5369105" cy="43463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>
              <a:lnSpc>
                <a:spcPct val="120000"/>
              </a:lnSpc>
            </a:pPr>
            <a:r>
              <a:rPr lang="en-US" sz="2400" b="1" dirty="0"/>
              <a:t>RHC</a:t>
            </a:r>
            <a:r>
              <a:rPr lang="ru-RU" sz="2400" b="1" dirty="0"/>
              <a:t>32</a:t>
            </a:r>
            <a:r>
              <a:rPr lang="en-US" sz="2400" b="1" dirty="0"/>
              <a:t>0-S </a:t>
            </a:r>
          </a:p>
          <a:p>
            <a:pPr>
              <a:lnSpc>
                <a:spcPct val="120000"/>
              </a:lnSpc>
              <a:spcBef>
                <a:spcPts val="1000"/>
              </a:spcBef>
              <a:buFontTx/>
              <a:buChar char="-"/>
            </a:pPr>
            <a:r>
              <a:rPr lang="ru-RU" sz="1400" dirty="0" err="1"/>
              <a:t>Потужність</a:t>
            </a:r>
            <a:r>
              <a:rPr lang="ru-RU" sz="1400" dirty="0"/>
              <a:t> 35 Вт. </a:t>
            </a:r>
            <a:endParaRPr lang="en-US" sz="1400" dirty="0"/>
          </a:p>
          <a:p>
            <a:pPr>
              <a:lnSpc>
                <a:spcPct val="120000"/>
              </a:lnSpc>
              <a:spcBef>
                <a:spcPts val="1000"/>
              </a:spcBef>
              <a:buFontTx/>
              <a:buChar char="-"/>
            </a:pPr>
            <a:r>
              <a:rPr lang="ru-RU" sz="1400" dirty="0" err="1"/>
              <a:t>Керамічне</a:t>
            </a:r>
            <a:r>
              <a:rPr lang="ru-RU" sz="1400" dirty="0"/>
              <a:t> </a:t>
            </a:r>
            <a:r>
              <a:rPr lang="ru-RU" sz="1400" dirty="0" err="1"/>
              <a:t>покриття</a:t>
            </a:r>
            <a:r>
              <a:rPr lang="ru-RU" sz="1400" dirty="0"/>
              <a:t> </a:t>
            </a:r>
            <a:r>
              <a:rPr lang="ru-RU" sz="1400" dirty="0" err="1"/>
              <a:t>нагрівальних</a:t>
            </a:r>
            <a:r>
              <a:rPr lang="ru-RU" sz="1400" dirty="0"/>
              <a:t> пластин. </a:t>
            </a:r>
            <a:endParaRPr lang="en-US" sz="1400" dirty="0"/>
          </a:p>
          <a:p>
            <a:pPr>
              <a:lnSpc>
                <a:spcPct val="120000"/>
              </a:lnSpc>
              <a:spcBef>
                <a:spcPts val="1000"/>
              </a:spcBef>
              <a:buFontTx/>
              <a:buChar char="-"/>
            </a:pPr>
            <a:r>
              <a:rPr lang="ru-RU" sz="1400" dirty="0" err="1"/>
              <a:t>Ергономічний</a:t>
            </a:r>
            <a:r>
              <a:rPr lang="ru-RU" sz="1400" dirty="0"/>
              <a:t> дизайн корпусу для комфортного </a:t>
            </a:r>
            <a:r>
              <a:rPr lang="ru-RU" sz="1400" dirty="0" err="1"/>
              <a:t>використання</a:t>
            </a:r>
            <a:r>
              <a:rPr lang="ru-RU" sz="1400" dirty="0"/>
              <a:t>. </a:t>
            </a:r>
            <a:endParaRPr lang="en-US" sz="1400" dirty="0"/>
          </a:p>
          <a:p>
            <a:pPr>
              <a:lnSpc>
                <a:spcPct val="120000"/>
              </a:lnSpc>
              <a:spcBef>
                <a:spcPts val="1000"/>
              </a:spcBef>
              <a:buFontTx/>
              <a:buChar char="-"/>
            </a:pPr>
            <a:r>
              <a:rPr lang="ru-RU" sz="1400" dirty="0" err="1"/>
              <a:t>Вмикач</a:t>
            </a:r>
            <a:r>
              <a:rPr lang="ru-RU" sz="1400" dirty="0"/>
              <a:t> </a:t>
            </a:r>
            <a:r>
              <a:rPr lang="en-US" sz="1400" dirty="0"/>
              <a:t>ON / OFF. </a:t>
            </a:r>
          </a:p>
          <a:p>
            <a:pPr>
              <a:lnSpc>
                <a:spcPct val="120000"/>
              </a:lnSpc>
              <a:spcBef>
                <a:spcPts val="1000"/>
              </a:spcBef>
              <a:buFontTx/>
              <a:buChar char="-"/>
            </a:pPr>
            <a:r>
              <a:rPr lang="ru-RU" sz="1400" dirty="0" err="1"/>
              <a:t>Індикатор</a:t>
            </a:r>
            <a:r>
              <a:rPr lang="ru-RU" sz="1400" dirty="0"/>
              <a:t> </a:t>
            </a:r>
            <a:r>
              <a:rPr lang="ru-RU" sz="1400" dirty="0" err="1"/>
              <a:t>роботи</a:t>
            </a:r>
            <a:r>
              <a:rPr lang="ru-RU" sz="1400" dirty="0"/>
              <a:t>. </a:t>
            </a:r>
            <a:endParaRPr lang="en-US" sz="1400" dirty="0"/>
          </a:p>
          <a:p>
            <a:pPr>
              <a:lnSpc>
                <a:spcPct val="120000"/>
              </a:lnSpc>
              <a:spcBef>
                <a:spcPts val="1000"/>
              </a:spcBef>
              <a:buFontTx/>
              <a:buChar char="-"/>
            </a:pPr>
            <a:r>
              <a:rPr lang="ru-RU" sz="1400" dirty="0" err="1"/>
              <a:t>Розмір</a:t>
            </a:r>
            <a:r>
              <a:rPr lang="ru-RU" sz="1400" dirty="0"/>
              <a:t> пластин: 2,2 * 9см. </a:t>
            </a:r>
            <a:endParaRPr lang="en-US" sz="1400" dirty="0"/>
          </a:p>
          <a:p>
            <a:pPr>
              <a:lnSpc>
                <a:spcPct val="120000"/>
              </a:lnSpc>
              <a:spcBef>
                <a:spcPts val="1000"/>
              </a:spcBef>
              <a:buFontTx/>
              <a:buChar char="-"/>
            </a:pPr>
            <a:r>
              <a:rPr lang="ru-RU" sz="1400" dirty="0"/>
              <a:t>Шнур </a:t>
            </a:r>
            <a:r>
              <a:rPr lang="ru-RU" sz="1400" dirty="0" err="1"/>
              <a:t>що</a:t>
            </a:r>
            <a:r>
              <a:rPr lang="ru-RU" sz="1400" dirty="0"/>
              <a:t> </a:t>
            </a:r>
            <a:r>
              <a:rPr lang="ru-RU" sz="1400" dirty="0" err="1"/>
              <a:t>повертається</a:t>
            </a:r>
            <a:r>
              <a:rPr lang="ru-RU" sz="1400" dirty="0"/>
              <a:t> на 360 °. </a:t>
            </a:r>
            <a:endParaRPr lang="en-US" sz="1400" dirty="0"/>
          </a:p>
          <a:p>
            <a:pPr>
              <a:lnSpc>
                <a:spcPct val="120000"/>
              </a:lnSpc>
              <a:spcBef>
                <a:spcPts val="1000"/>
              </a:spcBef>
              <a:buFontTx/>
              <a:buChar char="-"/>
            </a:pPr>
            <a:r>
              <a:rPr lang="ru-RU" sz="1400" dirty="0" err="1"/>
              <a:t>Колір</a:t>
            </a:r>
            <a:r>
              <a:rPr lang="ru-RU" sz="1400" dirty="0"/>
              <a:t>: </a:t>
            </a:r>
            <a:r>
              <a:rPr lang="ru-RU" sz="1400" dirty="0" err="1"/>
              <a:t>фіолетовий</a:t>
            </a:r>
            <a:r>
              <a:rPr lang="ru-RU" sz="1400" dirty="0"/>
              <a:t>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Рисунок 4" descr="Rotex-RHC320-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6062" y="3179576"/>
            <a:ext cx="7125772" cy="2046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1294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4065C62F-5DC2-45FF-A1F0-128910CF25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7305" y="1021278"/>
            <a:ext cx="5369105" cy="4346370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/>
              <a:t>RHC350-C </a:t>
            </a:r>
            <a:r>
              <a:rPr lang="en-US" sz="2400" b="1" dirty="0" err="1"/>
              <a:t>Lux</a:t>
            </a:r>
            <a:r>
              <a:rPr lang="en-US" sz="2400" b="1" dirty="0"/>
              <a:t> Line</a:t>
            </a:r>
          </a:p>
          <a:p>
            <a:pPr>
              <a:lnSpc>
                <a:spcPct val="120000"/>
              </a:lnSpc>
            </a:pPr>
            <a:endParaRPr lang="uk-UA" sz="24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8" name="Текст 3">
            <a:extLst>
              <a:ext uri="{FF2B5EF4-FFF2-40B4-BE49-F238E27FC236}">
                <a16:creationId xmlns:a16="http://schemas.microsoft.com/office/drawing/2014/main" id="{4065C62F-5DC2-45FF-A1F0-128910CF25ED}"/>
              </a:ext>
            </a:extLst>
          </p:cNvPr>
          <p:cNvSpPr txBox="1">
            <a:spLocks/>
          </p:cNvSpPr>
          <p:nvPr/>
        </p:nvSpPr>
        <p:spPr>
          <a:xfrm>
            <a:off x="649705" y="1173678"/>
            <a:ext cx="5369105" cy="43463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120000"/>
              </a:lnSpc>
              <a:buFontTx/>
              <a:buChar char="-"/>
            </a:pPr>
            <a:endParaRPr lang="en-US" sz="1400" dirty="0"/>
          </a:p>
          <a:p>
            <a:pPr>
              <a:lnSpc>
                <a:spcPct val="120000"/>
              </a:lnSpc>
              <a:spcBef>
                <a:spcPts val="1000"/>
              </a:spcBef>
              <a:buFontTx/>
              <a:buChar char="-"/>
            </a:pPr>
            <a:r>
              <a:rPr lang="ru-RU" sz="1400" dirty="0" err="1"/>
              <a:t>Потужність</a:t>
            </a:r>
            <a:r>
              <a:rPr lang="ru-RU" sz="1400" dirty="0"/>
              <a:t> 45 Вт. </a:t>
            </a:r>
          </a:p>
          <a:p>
            <a:pPr>
              <a:lnSpc>
                <a:spcPct val="120000"/>
              </a:lnSpc>
              <a:spcBef>
                <a:spcPts val="1000"/>
              </a:spcBef>
              <a:buFontTx/>
              <a:buChar char="-"/>
            </a:pPr>
            <a:r>
              <a:rPr lang="uk-UA" sz="1400" dirty="0"/>
              <a:t>Турмалінове</a:t>
            </a:r>
            <a:r>
              <a:rPr lang="ru-RU" sz="1400" dirty="0"/>
              <a:t> </a:t>
            </a:r>
            <a:r>
              <a:rPr lang="ru-RU" sz="1400" dirty="0" err="1"/>
              <a:t>покриття</a:t>
            </a:r>
            <a:r>
              <a:rPr lang="ru-RU" sz="1400" dirty="0"/>
              <a:t> </a:t>
            </a:r>
            <a:r>
              <a:rPr lang="ru-RU" sz="1400" dirty="0" err="1"/>
              <a:t>нагрівальних</a:t>
            </a:r>
            <a:r>
              <a:rPr lang="ru-RU" sz="1400" dirty="0"/>
              <a:t> пластин. </a:t>
            </a:r>
          </a:p>
          <a:p>
            <a:pPr>
              <a:lnSpc>
                <a:spcPct val="120000"/>
              </a:lnSpc>
              <a:spcBef>
                <a:spcPts val="1000"/>
              </a:spcBef>
              <a:buFontTx/>
              <a:buChar char="-"/>
            </a:pPr>
            <a:r>
              <a:rPr lang="ru-RU" sz="1400" dirty="0" err="1"/>
              <a:t>Ергономічний</a:t>
            </a:r>
            <a:r>
              <a:rPr lang="ru-RU" sz="1400" dirty="0"/>
              <a:t> дизайн корпусу для комфортного </a:t>
            </a:r>
            <a:r>
              <a:rPr lang="ru-RU" sz="1400" dirty="0" err="1"/>
              <a:t>використання</a:t>
            </a:r>
            <a:r>
              <a:rPr lang="ru-RU" sz="1400" dirty="0"/>
              <a:t>. </a:t>
            </a:r>
          </a:p>
          <a:p>
            <a:pPr>
              <a:lnSpc>
                <a:spcPct val="120000"/>
              </a:lnSpc>
              <a:spcBef>
                <a:spcPts val="1000"/>
              </a:spcBef>
              <a:buFontTx/>
              <a:buChar char="-"/>
            </a:pPr>
            <a:r>
              <a:rPr lang="ru-RU" sz="1400" dirty="0" err="1"/>
              <a:t>Вмикач</a:t>
            </a:r>
            <a:r>
              <a:rPr lang="ru-RU" sz="1400" dirty="0"/>
              <a:t> </a:t>
            </a:r>
            <a:r>
              <a:rPr lang="en-US" sz="1400" dirty="0"/>
              <a:t>ON/OFF. </a:t>
            </a:r>
            <a:endParaRPr lang="uk-UA" sz="1400" dirty="0"/>
          </a:p>
          <a:p>
            <a:pPr>
              <a:lnSpc>
                <a:spcPct val="120000"/>
              </a:lnSpc>
              <a:spcBef>
                <a:spcPts val="1000"/>
              </a:spcBef>
              <a:buFontTx/>
              <a:buChar char="-"/>
            </a:pPr>
            <a:r>
              <a:rPr lang="en-US" sz="1400" dirty="0"/>
              <a:t>LCD </a:t>
            </a:r>
            <a:r>
              <a:rPr lang="ru-RU" sz="1400" dirty="0"/>
              <a:t>дисплей </a:t>
            </a:r>
            <a:r>
              <a:rPr lang="ru-RU" sz="1400" dirty="0" err="1"/>
              <a:t>індикації</a:t>
            </a:r>
            <a:r>
              <a:rPr lang="ru-RU" sz="1400" dirty="0"/>
              <a:t> </a:t>
            </a:r>
            <a:r>
              <a:rPr lang="ru-RU" sz="1400" dirty="0" err="1"/>
              <a:t>температури</a:t>
            </a:r>
            <a:r>
              <a:rPr lang="ru-RU" sz="1400" dirty="0"/>
              <a:t>. </a:t>
            </a:r>
          </a:p>
          <a:p>
            <a:pPr>
              <a:lnSpc>
                <a:spcPct val="120000"/>
              </a:lnSpc>
              <a:spcBef>
                <a:spcPts val="1000"/>
              </a:spcBef>
              <a:buFontTx/>
              <a:buChar char="-"/>
            </a:pPr>
            <a:r>
              <a:rPr lang="ru-RU" sz="1400" dirty="0" err="1"/>
              <a:t>Регулювання</a:t>
            </a:r>
            <a:r>
              <a:rPr lang="ru-RU" sz="1400" dirty="0"/>
              <a:t> </a:t>
            </a:r>
            <a:r>
              <a:rPr lang="ru-RU" sz="1400" dirty="0" err="1"/>
              <a:t>температури</a:t>
            </a:r>
            <a:r>
              <a:rPr lang="ru-RU" sz="1400" dirty="0"/>
              <a:t> </a:t>
            </a:r>
            <a:r>
              <a:rPr lang="ru-RU" sz="1400" dirty="0" err="1"/>
              <a:t>нагріву</a:t>
            </a:r>
            <a:r>
              <a:rPr lang="ru-RU" sz="1400" dirty="0"/>
              <a:t> </a:t>
            </a:r>
            <a:r>
              <a:rPr lang="ru-RU" sz="1400" dirty="0" err="1"/>
              <a:t>від</a:t>
            </a:r>
            <a:r>
              <a:rPr lang="ru-RU" sz="1400" dirty="0"/>
              <a:t> 100°С до 210°С.</a:t>
            </a:r>
          </a:p>
          <a:p>
            <a:pPr>
              <a:lnSpc>
                <a:spcPct val="120000"/>
              </a:lnSpc>
              <a:spcBef>
                <a:spcPts val="1000"/>
              </a:spcBef>
              <a:buFontTx/>
              <a:buChar char="-"/>
            </a:pPr>
            <a:r>
              <a:rPr lang="ru-RU" sz="1400" dirty="0"/>
              <a:t> </a:t>
            </a:r>
            <a:r>
              <a:rPr lang="ru-RU" sz="1400" dirty="0" err="1"/>
              <a:t>Розмір</a:t>
            </a:r>
            <a:r>
              <a:rPr lang="ru-RU" sz="1400" dirty="0"/>
              <a:t> пластин: 27*128,8</a:t>
            </a:r>
            <a:r>
              <a:rPr lang="en-US" sz="1400" dirty="0"/>
              <a:t>mm. </a:t>
            </a:r>
            <a:endParaRPr lang="uk-UA" sz="1400" dirty="0"/>
          </a:p>
          <a:p>
            <a:pPr>
              <a:lnSpc>
                <a:spcPct val="120000"/>
              </a:lnSpc>
              <a:spcBef>
                <a:spcPts val="1000"/>
              </a:spcBef>
              <a:buFontTx/>
              <a:buChar char="-"/>
            </a:pPr>
            <a:r>
              <a:rPr lang="ru-RU" sz="1400" dirty="0"/>
              <a:t>Шнур </a:t>
            </a:r>
            <a:r>
              <a:rPr lang="ru-RU" sz="1400" dirty="0" err="1"/>
              <a:t>що</a:t>
            </a:r>
            <a:r>
              <a:rPr lang="ru-RU" sz="1400" dirty="0"/>
              <a:t> </a:t>
            </a:r>
            <a:r>
              <a:rPr lang="ru-RU" sz="1400" dirty="0" err="1"/>
              <a:t>повертається</a:t>
            </a:r>
            <a:r>
              <a:rPr lang="ru-RU" sz="1400" dirty="0"/>
              <a:t> на 360°. </a:t>
            </a:r>
          </a:p>
          <a:p>
            <a:pPr>
              <a:lnSpc>
                <a:spcPct val="120000"/>
              </a:lnSpc>
              <a:spcBef>
                <a:spcPts val="1000"/>
              </a:spcBef>
              <a:buFontTx/>
              <a:buChar char="-"/>
            </a:pPr>
            <a:r>
              <a:rPr lang="ru-RU" sz="1400" dirty="0" err="1"/>
              <a:t>Колір</a:t>
            </a:r>
            <a:r>
              <a:rPr lang="ru-RU" sz="1400" dirty="0"/>
              <a:t>: </a:t>
            </a:r>
            <a:r>
              <a:rPr lang="ru-RU" sz="1400" dirty="0" err="1"/>
              <a:t>білий</a:t>
            </a:r>
            <a:r>
              <a:rPr lang="ru-RU" sz="1400" dirty="0"/>
              <a:t> </a:t>
            </a:r>
            <a:r>
              <a:rPr lang="ru-RU" sz="1400" dirty="0" err="1"/>
              <a:t>з</a:t>
            </a:r>
            <a:r>
              <a:rPr lang="ru-RU" sz="1400" dirty="0"/>
              <a:t> перламутром</a:t>
            </a:r>
            <a:endParaRPr lang="en-US" sz="1400" dirty="0"/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EE5660D-9D7F-4DB4-A16E-F74C9971E5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842" y="2759978"/>
            <a:ext cx="7201712" cy="2476194"/>
          </a:xfrm>
          <a:prstGeom prst="rect">
            <a:avLst/>
          </a:prstGeom>
        </p:spPr>
      </p:pic>
      <p:sp>
        <p:nvSpPr>
          <p:cNvPr id="9" name="Взрыв: 8 точек 8">
            <a:extLst>
              <a:ext uri="{FF2B5EF4-FFF2-40B4-BE49-F238E27FC236}">
                <a16:creationId xmlns:a16="http://schemas.microsoft.com/office/drawing/2014/main" id="{31AD48A6-5364-4173-B537-C188CBB098AA}"/>
              </a:ext>
            </a:extLst>
          </p:cNvPr>
          <p:cNvSpPr/>
          <p:nvPr/>
        </p:nvSpPr>
        <p:spPr>
          <a:xfrm>
            <a:off x="6996418" y="1551963"/>
            <a:ext cx="3357257" cy="1711354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NEW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ТУРМАЛ</a:t>
            </a:r>
            <a:r>
              <a:rPr lang="uk-UA" dirty="0">
                <a:solidFill>
                  <a:schemeClr val="tx1"/>
                </a:solidFill>
              </a:rPr>
              <a:t>ІНОВЕ ПОКРИТТЯ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5001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4065C62F-5DC2-45FF-A1F0-128910CF25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7305" y="1021278"/>
            <a:ext cx="5369105" cy="4346370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endParaRPr lang="en-US" sz="1400" dirty="0"/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6" name="Текст 3">
            <a:extLst>
              <a:ext uri="{FF2B5EF4-FFF2-40B4-BE49-F238E27FC236}">
                <a16:creationId xmlns:a16="http://schemas.microsoft.com/office/drawing/2014/main" id="{4065C62F-5DC2-45FF-A1F0-128910CF25ED}"/>
              </a:ext>
            </a:extLst>
          </p:cNvPr>
          <p:cNvSpPr txBox="1">
            <a:spLocks/>
          </p:cNvSpPr>
          <p:nvPr/>
        </p:nvSpPr>
        <p:spPr>
          <a:xfrm>
            <a:off x="649705" y="1173678"/>
            <a:ext cx="5369105" cy="43463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>
              <a:lnSpc>
                <a:spcPct val="120000"/>
              </a:lnSpc>
              <a:spcBef>
                <a:spcPts val="1000"/>
              </a:spcBef>
              <a:defRPr/>
            </a:pPr>
            <a:r>
              <a:rPr lang="en-US" sz="2400" b="1" dirty="0"/>
              <a:t>RHC355-C </a:t>
            </a:r>
            <a:r>
              <a:rPr lang="en-US" sz="2400" b="1" dirty="0" err="1"/>
              <a:t>Lux</a:t>
            </a:r>
            <a:r>
              <a:rPr lang="en-US" sz="2400" b="1" dirty="0"/>
              <a:t> Line </a:t>
            </a:r>
          </a:p>
          <a:p>
            <a:pPr lvl="0">
              <a:lnSpc>
                <a:spcPct val="120000"/>
              </a:lnSpc>
              <a:spcBef>
                <a:spcPts val="1000"/>
              </a:spcBef>
              <a:defRPr/>
            </a:pPr>
            <a:r>
              <a:rPr lang="en-US" sz="1400" dirty="0"/>
              <a:t>-</a:t>
            </a:r>
            <a:r>
              <a:rPr lang="ru-RU" sz="1400" dirty="0" err="1"/>
              <a:t>Потужність</a:t>
            </a:r>
            <a:r>
              <a:rPr lang="ru-RU" sz="1400" dirty="0"/>
              <a:t> 45 Вт. </a:t>
            </a:r>
          </a:p>
          <a:p>
            <a:pPr>
              <a:lnSpc>
                <a:spcPct val="120000"/>
              </a:lnSpc>
              <a:spcBef>
                <a:spcPts val="1000"/>
              </a:spcBef>
              <a:buFontTx/>
              <a:buChar char="-"/>
            </a:pPr>
            <a:r>
              <a:rPr lang="uk-UA" sz="1400" dirty="0"/>
              <a:t>Турмалінове</a:t>
            </a:r>
            <a:r>
              <a:rPr lang="ru-RU" sz="1400" dirty="0"/>
              <a:t> </a:t>
            </a:r>
            <a:r>
              <a:rPr lang="ru-RU" sz="1400" dirty="0" err="1"/>
              <a:t>покриття</a:t>
            </a:r>
            <a:r>
              <a:rPr lang="ru-RU" sz="1400" dirty="0"/>
              <a:t> </a:t>
            </a:r>
            <a:r>
              <a:rPr lang="ru-RU" sz="1400" dirty="0" err="1"/>
              <a:t>нагрівальних</a:t>
            </a:r>
            <a:r>
              <a:rPr lang="ru-RU" sz="1400" dirty="0"/>
              <a:t> пластин. </a:t>
            </a:r>
          </a:p>
          <a:p>
            <a:pPr>
              <a:lnSpc>
                <a:spcPct val="120000"/>
              </a:lnSpc>
              <a:spcBef>
                <a:spcPts val="1000"/>
              </a:spcBef>
              <a:buFontTx/>
              <a:buChar char="-"/>
            </a:pPr>
            <a:r>
              <a:rPr lang="ru-RU" sz="1400" dirty="0" err="1"/>
              <a:t>Ергономічний</a:t>
            </a:r>
            <a:r>
              <a:rPr lang="ru-RU" sz="1400" dirty="0"/>
              <a:t> дизайн корпусу для комфортного </a:t>
            </a:r>
            <a:r>
              <a:rPr lang="ru-RU" sz="1400" dirty="0" err="1"/>
              <a:t>використання</a:t>
            </a:r>
            <a:r>
              <a:rPr lang="ru-RU" sz="1400" dirty="0"/>
              <a:t>. </a:t>
            </a:r>
          </a:p>
          <a:p>
            <a:pPr>
              <a:lnSpc>
                <a:spcPct val="120000"/>
              </a:lnSpc>
              <a:spcBef>
                <a:spcPts val="1000"/>
              </a:spcBef>
              <a:buFontTx/>
              <a:buChar char="-"/>
            </a:pPr>
            <a:r>
              <a:rPr lang="ru-RU" sz="1400" dirty="0" err="1"/>
              <a:t>Вмикач</a:t>
            </a:r>
            <a:r>
              <a:rPr lang="ru-RU" sz="1400" dirty="0"/>
              <a:t> </a:t>
            </a:r>
            <a:r>
              <a:rPr lang="en-US" sz="1400" dirty="0"/>
              <a:t>ON/OFF. </a:t>
            </a:r>
            <a:endParaRPr lang="uk-UA" sz="1400" dirty="0"/>
          </a:p>
          <a:p>
            <a:pPr>
              <a:lnSpc>
                <a:spcPct val="120000"/>
              </a:lnSpc>
              <a:spcBef>
                <a:spcPts val="1000"/>
              </a:spcBef>
              <a:buFontTx/>
              <a:buChar char="-"/>
            </a:pPr>
            <a:r>
              <a:rPr lang="en-US" sz="1400" dirty="0"/>
              <a:t>LCD </a:t>
            </a:r>
            <a:r>
              <a:rPr lang="ru-RU" sz="1400" dirty="0"/>
              <a:t>дисплей </a:t>
            </a:r>
            <a:r>
              <a:rPr lang="ru-RU" sz="1400" dirty="0" err="1"/>
              <a:t>індикації</a:t>
            </a:r>
            <a:r>
              <a:rPr lang="ru-RU" sz="1400" dirty="0"/>
              <a:t> </a:t>
            </a:r>
            <a:r>
              <a:rPr lang="ru-RU" sz="1400" dirty="0" err="1"/>
              <a:t>температури</a:t>
            </a:r>
            <a:r>
              <a:rPr lang="ru-RU" sz="1400" dirty="0"/>
              <a:t>. </a:t>
            </a:r>
          </a:p>
          <a:p>
            <a:pPr>
              <a:lnSpc>
                <a:spcPct val="120000"/>
              </a:lnSpc>
              <a:spcBef>
                <a:spcPts val="1000"/>
              </a:spcBef>
              <a:buFontTx/>
              <a:buChar char="-"/>
            </a:pPr>
            <a:r>
              <a:rPr lang="ru-RU" sz="1400" dirty="0" err="1"/>
              <a:t>Регулювання</a:t>
            </a:r>
            <a:r>
              <a:rPr lang="ru-RU" sz="1400" dirty="0"/>
              <a:t> </a:t>
            </a:r>
            <a:r>
              <a:rPr lang="ru-RU" sz="1400" dirty="0" err="1"/>
              <a:t>температури</a:t>
            </a:r>
            <a:r>
              <a:rPr lang="ru-RU" sz="1400" dirty="0"/>
              <a:t> </a:t>
            </a:r>
            <a:r>
              <a:rPr lang="ru-RU" sz="1400" dirty="0" err="1"/>
              <a:t>нагріву</a:t>
            </a:r>
            <a:r>
              <a:rPr lang="ru-RU" sz="1400" dirty="0"/>
              <a:t> </a:t>
            </a:r>
            <a:r>
              <a:rPr lang="ru-RU" sz="1400" dirty="0" err="1"/>
              <a:t>від</a:t>
            </a:r>
            <a:r>
              <a:rPr lang="ru-RU" sz="1400" dirty="0"/>
              <a:t> 100°С до 210°С.</a:t>
            </a:r>
          </a:p>
          <a:p>
            <a:pPr>
              <a:lnSpc>
                <a:spcPct val="120000"/>
              </a:lnSpc>
              <a:spcBef>
                <a:spcPts val="1000"/>
              </a:spcBef>
              <a:buFontTx/>
              <a:buChar char="-"/>
            </a:pPr>
            <a:r>
              <a:rPr lang="ru-RU" sz="1400" dirty="0"/>
              <a:t> </a:t>
            </a:r>
            <a:r>
              <a:rPr lang="ru-RU" sz="1400" dirty="0" err="1"/>
              <a:t>Розмір</a:t>
            </a:r>
            <a:r>
              <a:rPr lang="ru-RU" sz="1400" dirty="0"/>
              <a:t> пластин: </a:t>
            </a:r>
            <a:r>
              <a:rPr lang="en-US" sz="1400" dirty="0"/>
              <a:t>34.3</a:t>
            </a:r>
            <a:r>
              <a:rPr lang="ru-RU" sz="1400" dirty="0"/>
              <a:t>*1</a:t>
            </a:r>
            <a:r>
              <a:rPr lang="en-US" sz="1400" dirty="0"/>
              <a:t>00mm. </a:t>
            </a:r>
            <a:endParaRPr lang="uk-UA" sz="1400" dirty="0"/>
          </a:p>
          <a:p>
            <a:pPr>
              <a:lnSpc>
                <a:spcPct val="120000"/>
              </a:lnSpc>
              <a:spcBef>
                <a:spcPts val="1000"/>
              </a:spcBef>
              <a:buFontTx/>
              <a:buChar char="-"/>
            </a:pPr>
            <a:r>
              <a:rPr lang="ru-RU" sz="1400" dirty="0"/>
              <a:t>Шнур </a:t>
            </a:r>
            <a:r>
              <a:rPr lang="ru-RU" sz="1400" dirty="0" err="1"/>
              <a:t>що</a:t>
            </a:r>
            <a:r>
              <a:rPr lang="ru-RU" sz="1400" dirty="0"/>
              <a:t> </a:t>
            </a:r>
            <a:r>
              <a:rPr lang="ru-RU" sz="1400" dirty="0" err="1"/>
              <a:t>повертається</a:t>
            </a:r>
            <a:r>
              <a:rPr lang="ru-RU" sz="1400" dirty="0"/>
              <a:t> на 360°. </a:t>
            </a:r>
          </a:p>
          <a:p>
            <a:pPr>
              <a:lnSpc>
                <a:spcPct val="120000"/>
              </a:lnSpc>
              <a:spcBef>
                <a:spcPts val="1000"/>
              </a:spcBef>
              <a:buFontTx/>
              <a:buChar char="-"/>
            </a:pPr>
            <a:r>
              <a:rPr lang="ru-RU" sz="1400" dirty="0" err="1"/>
              <a:t>Колір</a:t>
            </a:r>
            <a:r>
              <a:rPr lang="ru-RU" sz="1400" dirty="0"/>
              <a:t>: </a:t>
            </a:r>
            <a:r>
              <a:rPr lang="ru-RU" sz="1400" dirty="0" err="1"/>
              <a:t>білий</a:t>
            </a:r>
            <a:r>
              <a:rPr lang="ru-RU" sz="1400" dirty="0"/>
              <a:t> </a:t>
            </a:r>
            <a:r>
              <a:rPr lang="ru-RU" sz="1400" dirty="0" err="1"/>
              <a:t>з</a:t>
            </a:r>
            <a:r>
              <a:rPr lang="ru-RU" sz="1400" dirty="0"/>
              <a:t> перламутром</a:t>
            </a:r>
            <a:endParaRPr lang="en-US" sz="1400" dirty="0"/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B70835A-3AF6-4C3C-9739-FCF20BE1F1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2976724"/>
            <a:ext cx="6564594" cy="2390924"/>
          </a:xfrm>
          <a:prstGeom prst="rect">
            <a:avLst/>
          </a:prstGeom>
        </p:spPr>
      </p:pic>
      <p:sp>
        <p:nvSpPr>
          <p:cNvPr id="8" name="Взрыв: 8 точек 7">
            <a:extLst>
              <a:ext uri="{FF2B5EF4-FFF2-40B4-BE49-F238E27FC236}">
                <a16:creationId xmlns:a16="http://schemas.microsoft.com/office/drawing/2014/main" id="{AF61BEB4-CB32-46BF-ABB8-DD3A75F1D05A}"/>
              </a:ext>
            </a:extLst>
          </p:cNvPr>
          <p:cNvSpPr/>
          <p:nvPr/>
        </p:nvSpPr>
        <p:spPr>
          <a:xfrm>
            <a:off x="6996418" y="1551963"/>
            <a:ext cx="3357257" cy="1711354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dirty="0">
                <a:solidFill>
                  <a:schemeClr val="tx1"/>
                </a:solidFill>
              </a:rPr>
              <a:t>NEW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ТУРМАЛ</a:t>
            </a:r>
            <a:r>
              <a:rPr lang="uk-UA" dirty="0">
                <a:solidFill>
                  <a:schemeClr val="tx1"/>
                </a:solidFill>
              </a:rPr>
              <a:t>ІНОВЕ ПОКРИТТЯ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5001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4065C62F-5DC2-45FF-A1F0-128910CF25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7305" y="1021278"/>
            <a:ext cx="5523485" cy="4773880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/>
              <a:t>RHC10-S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 err="1"/>
              <a:t>Працює</a:t>
            </a:r>
            <a:r>
              <a:rPr lang="ru-RU" sz="1400" dirty="0"/>
              <a:t> </a:t>
            </a:r>
            <a:r>
              <a:rPr lang="ru-RU" sz="1400" dirty="0" err="1"/>
              <a:t>від</a:t>
            </a:r>
            <a:r>
              <a:rPr lang="ru-RU" sz="1400" dirty="0"/>
              <a:t> 1-ої батарейки </a:t>
            </a:r>
            <a:r>
              <a:rPr lang="en-US" sz="1400" dirty="0"/>
              <a:t> </a:t>
            </a:r>
            <a:r>
              <a:rPr lang="ru-RU" sz="1400" dirty="0"/>
              <a:t>типу АА (у комплект не входить) </a:t>
            </a:r>
            <a:endParaRPr lang="en-US" sz="1400" dirty="0"/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 err="1"/>
              <a:t>Можливість</a:t>
            </a:r>
            <a:r>
              <a:rPr lang="ru-RU" sz="1400" dirty="0"/>
              <a:t> сухого </a:t>
            </a:r>
            <a:r>
              <a:rPr lang="ru-RU" sz="1400" dirty="0" err="1"/>
              <a:t>і</a:t>
            </a:r>
            <a:r>
              <a:rPr lang="ru-RU" sz="1400" dirty="0"/>
              <a:t> </a:t>
            </a:r>
            <a:r>
              <a:rPr lang="ru-RU" sz="1400" dirty="0" err="1"/>
              <a:t>вологого</a:t>
            </a:r>
            <a:r>
              <a:rPr lang="ru-RU" sz="1400" dirty="0"/>
              <a:t> </a:t>
            </a:r>
            <a:r>
              <a:rPr lang="ru-RU" sz="1400" dirty="0" err="1"/>
              <a:t>використання</a:t>
            </a:r>
            <a:r>
              <a:rPr lang="ru-RU" sz="1400" dirty="0"/>
              <a:t> </a:t>
            </a:r>
            <a:endParaRPr lang="en-US" sz="1400" dirty="0"/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 err="1"/>
              <a:t>Колір</a:t>
            </a:r>
            <a:r>
              <a:rPr lang="ru-RU" sz="1400" dirty="0"/>
              <a:t>: </a:t>
            </a:r>
            <a:r>
              <a:rPr lang="ru-RU" sz="1400" dirty="0" err="1"/>
              <a:t>Чорний</a:t>
            </a:r>
            <a:endParaRPr lang="en-US" sz="1400" dirty="0"/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5" name="Рисунок 4" descr="RHC10-S+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026620" y="1378635"/>
            <a:ext cx="1144470" cy="3960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5001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5" name="Рисунок 4" descr="RHC375-C+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53660" y="2010471"/>
            <a:ext cx="6461760" cy="2672784"/>
          </a:xfrm>
          <a:prstGeom prst="rect">
            <a:avLst/>
          </a:prstGeom>
        </p:spPr>
      </p:pic>
      <p:sp>
        <p:nvSpPr>
          <p:cNvPr id="10" name="Текст 3">
            <a:extLst>
              <a:ext uri="{FF2B5EF4-FFF2-40B4-BE49-F238E27FC236}">
                <a16:creationId xmlns:a16="http://schemas.microsoft.com/office/drawing/2014/main" id="{4065C62F-5DC2-45FF-A1F0-128910CF25ED}"/>
              </a:ext>
            </a:extLst>
          </p:cNvPr>
          <p:cNvSpPr txBox="1">
            <a:spLocks/>
          </p:cNvSpPr>
          <p:nvPr/>
        </p:nvSpPr>
        <p:spPr>
          <a:xfrm>
            <a:off x="649705" y="1173678"/>
            <a:ext cx="5369105" cy="43463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>
              <a:lnSpc>
                <a:spcPct val="120000"/>
              </a:lnSpc>
              <a:spcBef>
                <a:spcPts val="1000"/>
              </a:spcBef>
              <a:defRPr/>
            </a:pPr>
            <a:r>
              <a:rPr lang="en-US" sz="2400" b="1" dirty="0"/>
              <a:t>RHC375-C Hair Care PRO </a:t>
            </a:r>
          </a:p>
          <a:p>
            <a:pPr lvl="0">
              <a:lnSpc>
                <a:spcPct val="120000"/>
              </a:lnSpc>
              <a:spcBef>
                <a:spcPts val="1000"/>
              </a:spcBef>
              <a:buFontTx/>
              <a:buChar char="-"/>
              <a:defRPr/>
            </a:pPr>
            <a:r>
              <a:rPr lang="ru-RU" sz="1400" dirty="0" err="1"/>
              <a:t>Потужність</a:t>
            </a:r>
            <a:r>
              <a:rPr lang="ru-RU" sz="1400" dirty="0"/>
              <a:t> 65 Вт. </a:t>
            </a:r>
            <a:endParaRPr lang="en-US" sz="1400" dirty="0"/>
          </a:p>
          <a:p>
            <a:pPr lvl="0">
              <a:lnSpc>
                <a:spcPct val="120000"/>
              </a:lnSpc>
              <a:spcBef>
                <a:spcPts val="1000"/>
              </a:spcBef>
              <a:buFontTx/>
              <a:buChar char="-"/>
              <a:defRPr/>
            </a:pPr>
            <a:r>
              <a:rPr lang="ru-RU" sz="1400" dirty="0"/>
              <a:t>3 в 1 ПЛОЙКА, ВИПРЯМЛЮВАЧ,ГОФРЕ. </a:t>
            </a:r>
            <a:endParaRPr lang="en-US" sz="1400" dirty="0"/>
          </a:p>
          <a:p>
            <a:pPr lvl="0">
              <a:lnSpc>
                <a:spcPct val="120000"/>
              </a:lnSpc>
              <a:spcBef>
                <a:spcPts val="1000"/>
              </a:spcBef>
              <a:buFontTx/>
              <a:buChar char="-"/>
              <a:defRPr/>
            </a:pPr>
            <a:r>
              <a:rPr lang="ru-RU" sz="1400" dirty="0" err="1"/>
              <a:t>Керамічні</a:t>
            </a:r>
            <a:r>
              <a:rPr lang="ru-RU" sz="1400" dirty="0"/>
              <a:t> </a:t>
            </a:r>
            <a:r>
              <a:rPr lang="ru-RU" sz="1400" dirty="0" err="1"/>
              <a:t>нагрівальні</a:t>
            </a:r>
            <a:r>
              <a:rPr lang="ru-RU" sz="1400" dirty="0"/>
              <a:t> </a:t>
            </a:r>
            <a:r>
              <a:rPr lang="ru-RU" sz="1400" dirty="0" err="1"/>
              <a:t>пластини</a:t>
            </a:r>
            <a:r>
              <a:rPr lang="ru-RU" sz="1400" dirty="0"/>
              <a:t>. </a:t>
            </a:r>
            <a:endParaRPr lang="en-US" sz="1400" dirty="0"/>
          </a:p>
          <a:p>
            <a:pPr lvl="0">
              <a:lnSpc>
                <a:spcPct val="120000"/>
              </a:lnSpc>
              <a:spcBef>
                <a:spcPts val="1000"/>
              </a:spcBef>
              <a:buFontTx/>
              <a:buChar char="-"/>
              <a:defRPr/>
            </a:pPr>
            <a:r>
              <a:rPr lang="ru-RU" sz="1400" dirty="0" err="1"/>
              <a:t>Ергономічний</a:t>
            </a:r>
            <a:r>
              <a:rPr lang="ru-RU" sz="1400" dirty="0"/>
              <a:t> дизайн корпусу для комфортного </a:t>
            </a:r>
            <a:r>
              <a:rPr lang="ru-RU" sz="1400" dirty="0" err="1"/>
              <a:t>використання</a:t>
            </a:r>
            <a:r>
              <a:rPr lang="ru-RU" sz="1400" dirty="0"/>
              <a:t>. </a:t>
            </a:r>
            <a:endParaRPr lang="en-US" sz="1400" dirty="0"/>
          </a:p>
          <a:p>
            <a:pPr lvl="0">
              <a:lnSpc>
                <a:spcPct val="120000"/>
              </a:lnSpc>
              <a:spcBef>
                <a:spcPts val="1000"/>
              </a:spcBef>
              <a:buFontTx/>
              <a:buChar char="-"/>
              <a:defRPr/>
            </a:pPr>
            <a:r>
              <a:rPr lang="ru-RU" sz="1400" dirty="0" err="1"/>
              <a:t>Вмикач</a:t>
            </a:r>
            <a:r>
              <a:rPr lang="ru-RU" sz="1400" dirty="0"/>
              <a:t> </a:t>
            </a:r>
            <a:r>
              <a:rPr lang="en-US" sz="1400" dirty="0"/>
              <a:t>ON / OFF. </a:t>
            </a:r>
          </a:p>
          <a:p>
            <a:pPr lvl="0">
              <a:lnSpc>
                <a:spcPct val="120000"/>
              </a:lnSpc>
              <a:spcBef>
                <a:spcPts val="1000"/>
              </a:spcBef>
              <a:buFontTx/>
              <a:buChar char="-"/>
              <a:defRPr/>
            </a:pPr>
            <a:r>
              <a:rPr lang="ru-RU" sz="1400" dirty="0" err="1"/>
              <a:t>Індикатор</a:t>
            </a:r>
            <a:r>
              <a:rPr lang="ru-RU" sz="1400" dirty="0"/>
              <a:t> </a:t>
            </a:r>
            <a:r>
              <a:rPr lang="ru-RU" sz="1400" dirty="0" err="1"/>
              <a:t>роботи</a:t>
            </a:r>
            <a:r>
              <a:rPr lang="ru-RU" sz="1400" dirty="0"/>
              <a:t>. </a:t>
            </a:r>
            <a:endParaRPr lang="en-US" sz="1400" dirty="0"/>
          </a:p>
          <a:p>
            <a:pPr>
              <a:lnSpc>
                <a:spcPct val="120000"/>
              </a:lnSpc>
              <a:spcBef>
                <a:spcPts val="1000"/>
              </a:spcBef>
              <a:buFontTx/>
              <a:buChar char="-"/>
              <a:defRPr/>
            </a:pPr>
            <a:r>
              <a:rPr lang="ru-RU" sz="1400" dirty="0" err="1"/>
              <a:t>Розмір</a:t>
            </a:r>
            <a:r>
              <a:rPr lang="ru-RU" sz="1400" dirty="0"/>
              <a:t> пластин: 32*105мм. </a:t>
            </a:r>
            <a:endParaRPr lang="en-US" sz="1400" dirty="0"/>
          </a:p>
          <a:p>
            <a:pPr lvl="0">
              <a:lnSpc>
                <a:spcPct val="120000"/>
              </a:lnSpc>
              <a:spcBef>
                <a:spcPts val="1000"/>
              </a:spcBef>
              <a:buFontTx/>
              <a:buChar char="-"/>
              <a:defRPr/>
            </a:pPr>
            <a:r>
              <a:rPr lang="ru-RU" sz="1400" dirty="0"/>
              <a:t>Шнур </a:t>
            </a:r>
            <a:r>
              <a:rPr lang="ru-RU" sz="1400" dirty="0" err="1"/>
              <a:t>що</a:t>
            </a:r>
            <a:r>
              <a:rPr lang="ru-RU" sz="1400" dirty="0"/>
              <a:t> </a:t>
            </a:r>
            <a:r>
              <a:rPr lang="ru-RU" sz="1400" dirty="0" err="1"/>
              <a:t>повертається</a:t>
            </a:r>
            <a:r>
              <a:rPr lang="ru-RU" sz="1400" dirty="0"/>
              <a:t> на 360 °. </a:t>
            </a:r>
            <a:endParaRPr lang="en-US" sz="1400" dirty="0"/>
          </a:p>
          <a:p>
            <a:pPr lvl="0">
              <a:lnSpc>
                <a:spcPct val="120000"/>
              </a:lnSpc>
              <a:spcBef>
                <a:spcPts val="1000"/>
              </a:spcBef>
              <a:buFontTx/>
              <a:buChar char="-"/>
              <a:defRPr/>
            </a:pPr>
            <a:r>
              <a:rPr lang="ru-RU" sz="1400" dirty="0" err="1"/>
              <a:t>Колір</a:t>
            </a:r>
            <a:r>
              <a:rPr lang="ru-RU" sz="1400" dirty="0"/>
              <a:t>: </a:t>
            </a:r>
            <a:r>
              <a:rPr lang="ru-RU" sz="1400" dirty="0" err="1"/>
              <a:t>білий</a:t>
            </a:r>
            <a:r>
              <a:rPr lang="ru-RU" sz="1400" dirty="0"/>
              <a:t> </a:t>
            </a:r>
            <a:r>
              <a:rPr lang="ru-RU" sz="1400" dirty="0" err="1"/>
              <a:t>з</a:t>
            </a:r>
            <a:r>
              <a:rPr lang="ru-RU" sz="1400" dirty="0"/>
              <a:t> </a:t>
            </a:r>
            <a:r>
              <a:rPr lang="ru-RU" sz="1400" dirty="0" err="1"/>
              <a:t>рожевим</a:t>
            </a:r>
            <a:r>
              <a:rPr lang="ru-RU" sz="1400" dirty="0"/>
              <a:t>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85001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4065C62F-5DC2-45FF-A1F0-128910CF25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7305" y="1021278"/>
            <a:ext cx="5369105" cy="4346370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endParaRPr lang="en-US" sz="1400" dirty="0"/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6" name="Текст 3">
            <a:extLst>
              <a:ext uri="{FF2B5EF4-FFF2-40B4-BE49-F238E27FC236}">
                <a16:creationId xmlns:a16="http://schemas.microsoft.com/office/drawing/2014/main" id="{4065C62F-5DC2-45FF-A1F0-128910CF25ED}"/>
              </a:ext>
            </a:extLst>
          </p:cNvPr>
          <p:cNvSpPr txBox="1">
            <a:spLocks/>
          </p:cNvSpPr>
          <p:nvPr/>
        </p:nvSpPr>
        <p:spPr>
          <a:xfrm>
            <a:off x="312081" y="371820"/>
            <a:ext cx="5638553" cy="46784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>
              <a:lnSpc>
                <a:spcPct val="120000"/>
              </a:lnSpc>
              <a:spcBef>
                <a:spcPts val="1000"/>
              </a:spcBef>
              <a:defRPr/>
            </a:pPr>
            <a:r>
              <a:rPr lang="en-US" sz="2400" b="1" dirty="0"/>
              <a:t>RHC410-S </a:t>
            </a:r>
          </a:p>
          <a:p>
            <a:pPr lvl="0">
              <a:lnSpc>
                <a:spcPct val="120000"/>
              </a:lnSpc>
              <a:spcBef>
                <a:spcPts val="1000"/>
              </a:spcBef>
              <a:defRPr/>
            </a:pPr>
            <a:r>
              <a:rPr lang="en-US" sz="1400" dirty="0"/>
              <a:t>-</a:t>
            </a:r>
            <a:r>
              <a:rPr lang="ru-RU" sz="1400" dirty="0" err="1"/>
              <a:t>Потужність</a:t>
            </a:r>
            <a:r>
              <a:rPr lang="ru-RU" sz="1400" dirty="0"/>
              <a:t> 25 Вт.</a:t>
            </a:r>
            <a:endParaRPr lang="en-US" sz="1400" dirty="0"/>
          </a:p>
          <a:p>
            <a:pPr lvl="0">
              <a:lnSpc>
                <a:spcPct val="120000"/>
              </a:lnSpc>
              <a:spcBef>
                <a:spcPts val="1000"/>
              </a:spcBef>
              <a:defRPr/>
            </a:pPr>
            <a:r>
              <a:rPr lang="en-US" sz="1400" dirty="0"/>
              <a:t>-</a:t>
            </a:r>
            <a:r>
              <a:rPr lang="ru-RU" sz="1400" dirty="0" err="1"/>
              <a:t>Діаметр</a:t>
            </a:r>
            <a:r>
              <a:rPr lang="ru-RU" sz="1400" dirty="0"/>
              <a:t>  19 мм. </a:t>
            </a:r>
            <a:endParaRPr lang="en-US" sz="1400" dirty="0"/>
          </a:p>
          <a:p>
            <a:pPr lvl="0">
              <a:lnSpc>
                <a:spcPct val="120000"/>
              </a:lnSpc>
              <a:spcBef>
                <a:spcPts val="1000"/>
              </a:spcBef>
              <a:defRPr/>
            </a:pPr>
            <a:r>
              <a:rPr lang="en-US" sz="1400" dirty="0"/>
              <a:t>-</a:t>
            </a:r>
            <a:r>
              <a:rPr lang="ru-RU" sz="1400" dirty="0" err="1"/>
              <a:t>Щипці</a:t>
            </a:r>
            <a:r>
              <a:rPr lang="ru-RU" sz="1400" dirty="0"/>
              <a:t> для завивки </a:t>
            </a:r>
            <a:r>
              <a:rPr lang="ru-RU" sz="1400" dirty="0" err="1"/>
              <a:t>волосся</a:t>
            </a:r>
            <a:r>
              <a:rPr lang="ru-RU" sz="1400" dirty="0"/>
              <a:t>. </a:t>
            </a:r>
            <a:endParaRPr lang="en-US" sz="1400" dirty="0"/>
          </a:p>
          <a:p>
            <a:pPr lvl="0">
              <a:lnSpc>
                <a:spcPct val="120000"/>
              </a:lnSpc>
              <a:spcBef>
                <a:spcPts val="1000"/>
              </a:spcBef>
              <a:defRPr/>
            </a:pPr>
            <a:r>
              <a:rPr lang="en-US" sz="1400" dirty="0"/>
              <a:t>-</a:t>
            </a:r>
            <a:r>
              <a:rPr lang="ru-RU" sz="1400" dirty="0" err="1"/>
              <a:t>Покриття</a:t>
            </a:r>
            <a:r>
              <a:rPr lang="ru-RU" sz="1400" dirty="0"/>
              <a:t> </a:t>
            </a:r>
            <a:r>
              <a:rPr lang="ru-RU" sz="1400" dirty="0" err="1"/>
              <a:t>нагрівальних</a:t>
            </a:r>
            <a:r>
              <a:rPr lang="ru-RU" sz="1400" dirty="0"/>
              <a:t> </a:t>
            </a:r>
            <a:r>
              <a:rPr lang="ru-RU" sz="1400" dirty="0" err="1"/>
              <a:t>елементів</a:t>
            </a:r>
            <a:r>
              <a:rPr lang="ru-RU" sz="1400" dirty="0"/>
              <a:t> </a:t>
            </a:r>
            <a:r>
              <a:rPr lang="ru-RU" sz="1400" dirty="0" err="1"/>
              <a:t>нержавіюча</a:t>
            </a:r>
            <a:r>
              <a:rPr lang="ru-RU" sz="1400" dirty="0"/>
              <a:t> сталь.</a:t>
            </a:r>
            <a:endParaRPr lang="en-US" sz="1400" dirty="0"/>
          </a:p>
          <a:p>
            <a:pPr lvl="0">
              <a:lnSpc>
                <a:spcPct val="120000"/>
              </a:lnSpc>
              <a:spcBef>
                <a:spcPts val="1000"/>
              </a:spcBef>
              <a:buFontTx/>
              <a:buChar char="-"/>
              <a:defRPr/>
            </a:pPr>
            <a:r>
              <a:rPr lang="ru-RU" sz="1400" dirty="0" err="1"/>
              <a:t>Холодний</a:t>
            </a:r>
            <a:r>
              <a:rPr lang="ru-RU" sz="1400" dirty="0"/>
              <a:t> наконечник. </a:t>
            </a:r>
            <a:endParaRPr lang="en-US" sz="1400" dirty="0"/>
          </a:p>
          <a:p>
            <a:pPr lvl="0">
              <a:lnSpc>
                <a:spcPct val="120000"/>
              </a:lnSpc>
              <a:spcBef>
                <a:spcPts val="1000"/>
              </a:spcBef>
              <a:buFontTx/>
              <a:buChar char="-"/>
              <a:defRPr/>
            </a:pPr>
            <a:r>
              <a:rPr lang="ru-RU" sz="1400" dirty="0" err="1"/>
              <a:t>Ергономічний</a:t>
            </a:r>
            <a:r>
              <a:rPr lang="ru-RU" sz="1400" dirty="0"/>
              <a:t> дизайн корпусу для комфортного </a:t>
            </a:r>
            <a:r>
              <a:rPr lang="ru-RU" sz="1400" dirty="0" err="1"/>
              <a:t>використання</a:t>
            </a:r>
            <a:r>
              <a:rPr lang="ru-RU" sz="1400" dirty="0"/>
              <a:t>. </a:t>
            </a:r>
            <a:endParaRPr lang="en-US" sz="1400" dirty="0"/>
          </a:p>
          <a:p>
            <a:pPr lvl="0">
              <a:lnSpc>
                <a:spcPct val="120000"/>
              </a:lnSpc>
              <a:spcBef>
                <a:spcPts val="1000"/>
              </a:spcBef>
              <a:buFontTx/>
              <a:buChar char="-"/>
              <a:defRPr/>
            </a:pPr>
            <a:r>
              <a:rPr lang="ru-RU" sz="1400" dirty="0" err="1"/>
              <a:t>Вмикач</a:t>
            </a:r>
            <a:r>
              <a:rPr lang="ru-RU" sz="1400" dirty="0"/>
              <a:t> </a:t>
            </a:r>
            <a:r>
              <a:rPr lang="en-US" sz="1400" dirty="0"/>
              <a:t>ON / OFF. </a:t>
            </a:r>
          </a:p>
          <a:p>
            <a:pPr lvl="0">
              <a:lnSpc>
                <a:spcPct val="120000"/>
              </a:lnSpc>
              <a:spcBef>
                <a:spcPts val="1000"/>
              </a:spcBef>
              <a:buFontTx/>
              <a:buChar char="-"/>
              <a:defRPr/>
            </a:pPr>
            <a:r>
              <a:rPr lang="ru-RU" sz="1400" dirty="0" err="1"/>
              <a:t>Індикатор</a:t>
            </a:r>
            <a:r>
              <a:rPr lang="ru-RU" sz="1400" dirty="0"/>
              <a:t> </a:t>
            </a:r>
            <a:r>
              <a:rPr lang="ru-RU" sz="1400" dirty="0" err="1"/>
              <a:t>роботи</a:t>
            </a:r>
            <a:r>
              <a:rPr lang="ru-RU" sz="1400" dirty="0"/>
              <a:t>. </a:t>
            </a:r>
            <a:endParaRPr lang="en-US" sz="1400" dirty="0"/>
          </a:p>
          <a:p>
            <a:pPr lvl="0">
              <a:lnSpc>
                <a:spcPct val="120000"/>
              </a:lnSpc>
              <a:spcBef>
                <a:spcPts val="1000"/>
              </a:spcBef>
              <a:buFontTx/>
              <a:buChar char="-"/>
              <a:defRPr/>
            </a:pPr>
            <a:r>
              <a:rPr lang="ru-RU" sz="1400" dirty="0"/>
              <a:t>Шнур </a:t>
            </a:r>
            <a:r>
              <a:rPr lang="ru-RU" sz="1400" dirty="0" err="1"/>
              <a:t>що</a:t>
            </a:r>
            <a:r>
              <a:rPr lang="ru-RU" sz="1400" dirty="0"/>
              <a:t> </a:t>
            </a:r>
            <a:r>
              <a:rPr lang="ru-RU" sz="1400" dirty="0" err="1"/>
              <a:t>повертається</a:t>
            </a:r>
            <a:r>
              <a:rPr lang="ru-RU" sz="1400" dirty="0"/>
              <a:t> на 360 °. </a:t>
            </a:r>
            <a:endParaRPr lang="en-US" sz="1400" dirty="0"/>
          </a:p>
          <a:p>
            <a:pPr lvl="0">
              <a:lnSpc>
                <a:spcPct val="120000"/>
              </a:lnSpc>
              <a:spcBef>
                <a:spcPts val="1000"/>
              </a:spcBef>
              <a:buFontTx/>
              <a:buChar char="-"/>
              <a:defRPr/>
            </a:pPr>
            <a:r>
              <a:rPr lang="ru-RU" sz="1400" dirty="0" err="1"/>
              <a:t>Колір</a:t>
            </a:r>
            <a:r>
              <a:rPr lang="ru-RU" sz="1400" dirty="0"/>
              <a:t>: </a:t>
            </a:r>
            <a:r>
              <a:rPr lang="ru-RU" sz="1400" dirty="0" err="1"/>
              <a:t>Фіолетовий</a:t>
            </a:r>
            <a:r>
              <a:rPr lang="ru-RU" sz="1400" dirty="0"/>
              <a:t> </a:t>
            </a:r>
            <a:r>
              <a:rPr lang="ru-RU" sz="1400" dirty="0" err="1"/>
              <a:t>з</a:t>
            </a:r>
            <a:r>
              <a:rPr lang="ru-RU" sz="1400" dirty="0"/>
              <a:t> </a:t>
            </a:r>
            <a:r>
              <a:rPr lang="ru-RU" sz="1400" dirty="0" err="1"/>
              <a:t>чорним</a:t>
            </a:r>
            <a:r>
              <a:rPr lang="ru-RU" sz="1400" dirty="0"/>
              <a:t>.</a:t>
            </a:r>
            <a:endParaRPr lang="en-US" sz="1400" dirty="0"/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Рисунок 4" descr="RHC410-S 19m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5901" y="3362325"/>
            <a:ext cx="7624690" cy="204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628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10" name="Текст 3">
            <a:extLst>
              <a:ext uri="{FF2B5EF4-FFF2-40B4-BE49-F238E27FC236}">
                <a16:creationId xmlns:a16="http://schemas.microsoft.com/office/drawing/2014/main" id="{4065C62F-5DC2-45FF-A1F0-128910CF25ED}"/>
              </a:ext>
            </a:extLst>
          </p:cNvPr>
          <p:cNvSpPr txBox="1">
            <a:spLocks/>
          </p:cNvSpPr>
          <p:nvPr/>
        </p:nvSpPr>
        <p:spPr>
          <a:xfrm>
            <a:off x="464234" y="407963"/>
            <a:ext cx="5554577" cy="51120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>
              <a:lnSpc>
                <a:spcPct val="120000"/>
              </a:lnSpc>
              <a:spcBef>
                <a:spcPts val="1000"/>
              </a:spcBef>
              <a:defRPr/>
            </a:pPr>
            <a:r>
              <a:rPr lang="en-US" sz="2400" b="1" dirty="0"/>
              <a:t>RHC420-C </a:t>
            </a:r>
          </a:p>
          <a:p>
            <a:pPr lvl="0">
              <a:lnSpc>
                <a:spcPct val="120000"/>
              </a:lnSpc>
              <a:spcBef>
                <a:spcPts val="1000"/>
              </a:spcBef>
              <a:buFontTx/>
              <a:buChar char="-"/>
              <a:defRPr/>
            </a:pPr>
            <a:r>
              <a:rPr lang="ru-RU" sz="1400" dirty="0" err="1"/>
              <a:t>Потужність</a:t>
            </a:r>
            <a:r>
              <a:rPr lang="ru-RU" sz="1400" dirty="0"/>
              <a:t> 25 Вт. </a:t>
            </a:r>
            <a:endParaRPr lang="en-US" sz="1400" dirty="0"/>
          </a:p>
          <a:p>
            <a:pPr lvl="0">
              <a:lnSpc>
                <a:spcPct val="120000"/>
              </a:lnSpc>
              <a:spcBef>
                <a:spcPts val="1000"/>
              </a:spcBef>
              <a:buFontTx/>
              <a:buChar char="-"/>
              <a:defRPr/>
            </a:pPr>
            <a:r>
              <a:rPr lang="ru-RU" sz="1400" dirty="0" err="1"/>
              <a:t>Щипці</a:t>
            </a:r>
            <a:r>
              <a:rPr lang="ru-RU" sz="1400" dirty="0"/>
              <a:t> для завивки </a:t>
            </a:r>
            <a:r>
              <a:rPr lang="ru-RU" sz="1400" dirty="0" err="1"/>
              <a:t>волосся</a:t>
            </a:r>
            <a:r>
              <a:rPr lang="ru-RU" sz="1400" dirty="0"/>
              <a:t>. </a:t>
            </a:r>
            <a:endParaRPr lang="en-US" sz="1400" dirty="0"/>
          </a:p>
          <a:p>
            <a:pPr lvl="0">
              <a:lnSpc>
                <a:spcPct val="120000"/>
              </a:lnSpc>
              <a:spcBef>
                <a:spcPts val="1000"/>
              </a:spcBef>
              <a:buFontTx/>
              <a:buChar char="-"/>
              <a:defRPr/>
            </a:pPr>
            <a:r>
              <a:rPr lang="ru-RU" sz="1400" dirty="0" err="1"/>
              <a:t>Діаметр</a:t>
            </a:r>
            <a:r>
              <a:rPr lang="ru-RU" sz="1400" dirty="0"/>
              <a:t> 25 мм. </a:t>
            </a:r>
            <a:endParaRPr lang="en-US" sz="1400" dirty="0"/>
          </a:p>
          <a:p>
            <a:pPr lvl="0">
              <a:lnSpc>
                <a:spcPct val="120000"/>
              </a:lnSpc>
              <a:spcBef>
                <a:spcPts val="1000"/>
              </a:spcBef>
              <a:buFontTx/>
              <a:buChar char="-"/>
              <a:defRPr/>
            </a:pPr>
            <a:r>
              <a:rPr lang="ru-RU" sz="1400" dirty="0" err="1"/>
              <a:t>Керамічне</a:t>
            </a:r>
            <a:r>
              <a:rPr lang="ru-RU" sz="1400" dirty="0"/>
              <a:t> </a:t>
            </a:r>
            <a:r>
              <a:rPr lang="ru-RU" sz="1400" dirty="0" err="1"/>
              <a:t>покриття</a:t>
            </a:r>
            <a:r>
              <a:rPr lang="ru-RU" sz="1400" dirty="0"/>
              <a:t> </a:t>
            </a:r>
            <a:r>
              <a:rPr lang="ru-RU" sz="1400" dirty="0" err="1"/>
              <a:t>нагрівальних</a:t>
            </a:r>
            <a:r>
              <a:rPr lang="ru-RU" sz="1400" dirty="0"/>
              <a:t> </a:t>
            </a:r>
            <a:r>
              <a:rPr lang="ru-RU" sz="1400" dirty="0" err="1"/>
              <a:t>елементів</a:t>
            </a:r>
            <a:r>
              <a:rPr lang="ru-RU" sz="1400" dirty="0"/>
              <a:t>.</a:t>
            </a:r>
            <a:endParaRPr lang="en-US" sz="1400" dirty="0"/>
          </a:p>
          <a:p>
            <a:pPr lvl="0">
              <a:lnSpc>
                <a:spcPct val="120000"/>
              </a:lnSpc>
              <a:spcBef>
                <a:spcPts val="1000"/>
              </a:spcBef>
              <a:buFontTx/>
              <a:buChar char="-"/>
              <a:defRPr/>
            </a:pPr>
            <a:r>
              <a:rPr lang="ru-RU" sz="1400" dirty="0"/>
              <a:t> </a:t>
            </a:r>
            <a:r>
              <a:rPr lang="ru-RU" sz="1400" dirty="0" err="1"/>
              <a:t>Холодний</a:t>
            </a:r>
            <a:r>
              <a:rPr lang="ru-RU" sz="1400" dirty="0"/>
              <a:t> наконечник. </a:t>
            </a:r>
            <a:endParaRPr lang="en-US" sz="1400" dirty="0"/>
          </a:p>
          <a:p>
            <a:pPr lvl="0">
              <a:lnSpc>
                <a:spcPct val="120000"/>
              </a:lnSpc>
              <a:spcBef>
                <a:spcPts val="1000"/>
              </a:spcBef>
              <a:buFontTx/>
              <a:buChar char="-"/>
              <a:defRPr/>
            </a:pPr>
            <a:r>
              <a:rPr lang="ru-RU" sz="1400" dirty="0" err="1"/>
              <a:t>Ергономічний</a:t>
            </a:r>
            <a:r>
              <a:rPr lang="ru-RU" sz="1400" dirty="0"/>
              <a:t> дизайн корпусу для комфортного </a:t>
            </a:r>
            <a:r>
              <a:rPr lang="ru-RU" sz="1400" dirty="0" err="1"/>
              <a:t>використання</a:t>
            </a:r>
            <a:r>
              <a:rPr lang="ru-RU" sz="1400" dirty="0"/>
              <a:t>. </a:t>
            </a:r>
            <a:endParaRPr lang="en-US" sz="1400" dirty="0"/>
          </a:p>
          <a:p>
            <a:pPr lvl="0">
              <a:lnSpc>
                <a:spcPct val="120000"/>
              </a:lnSpc>
              <a:spcBef>
                <a:spcPts val="1000"/>
              </a:spcBef>
              <a:buFontTx/>
              <a:buChar char="-"/>
              <a:defRPr/>
            </a:pPr>
            <a:r>
              <a:rPr lang="ru-RU" sz="1400" dirty="0" err="1"/>
              <a:t>Вмикач</a:t>
            </a:r>
            <a:r>
              <a:rPr lang="ru-RU" sz="1400" dirty="0"/>
              <a:t> </a:t>
            </a:r>
            <a:r>
              <a:rPr lang="en-US" sz="1400" dirty="0"/>
              <a:t>ON / OFF. </a:t>
            </a:r>
          </a:p>
          <a:p>
            <a:pPr lvl="0">
              <a:lnSpc>
                <a:spcPct val="120000"/>
              </a:lnSpc>
              <a:spcBef>
                <a:spcPts val="1000"/>
              </a:spcBef>
              <a:buFontTx/>
              <a:buChar char="-"/>
              <a:defRPr/>
            </a:pPr>
            <a:r>
              <a:rPr lang="ru-RU" sz="1400" dirty="0" err="1"/>
              <a:t>Індикатор</a:t>
            </a:r>
            <a:r>
              <a:rPr lang="ru-RU" sz="1400" dirty="0"/>
              <a:t> </a:t>
            </a:r>
            <a:r>
              <a:rPr lang="ru-RU" sz="1400" dirty="0" err="1"/>
              <a:t>роботи</a:t>
            </a:r>
            <a:r>
              <a:rPr lang="ru-RU" sz="1400" dirty="0"/>
              <a:t>. </a:t>
            </a:r>
            <a:endParaRPr lang="en-US" sz="1400" dirty="0"/>
          </a:p>
          <a:p>
            <a:pPr lvl="0">
              <a:lnSpc>
                <a:spcPct val="120000"/>
              </a:lnSpc>
              <a:spcBef>
                <a:spcPts val="1000"/>
              </a:spcBef>
              <a:buFontTx/>
              <a:buChar char="-"/>
              <a:defRPr/>
            </a:pPr>
            <a:r>
              <a:rPr lang="ru-RU" sz="1400" dirty="0"/>
              <a:t>Шнур </a:t>
            </a:r>
            <a:r>
              <a:rPr lang="ru-RU" sz="1400" dirty="0" err="1"/>
              <a:t>що</a:t>
            </a:r>
            <a:r>
              <a:rPr lang="ru-RU" sz="1400" dirty="0"/>
              <a:t> </a:t>
            </a:r>
            <a:r>
              <a:rPr lang="ru-RU" sz="1400" dirty="0" err="1"/>
              <a:t>повертається</a:t>
            </a:r>
            <a:r>
              <a:rPr lang="ru-RU" sz="1400" dirty="0"/>
              <a:t> на 360 °. </a:t>
            </a:r>
            <a:endParaRPr lang="en-US" sz="1400" dirty="0"/>
          </a:p>
          <a:p>
            <a:pPr lvl="0">
              <a:lnSpc>
                <a:spcPct val="120000"/>
              </a:lnSpc>
              <a:spcBef>
                <a:spcPts val="1000"/>
              </a:spcBef>
              <a:buFontTx/>
              <a:buChar char="-"/>
              <a:defRPr/>
            </a:pPr>
            <a:r>
              <a:rPr lang="ru-RU" sz="1400" dirty="0" err="1"/>
              <a:t>Колір</a:t>
            </a:r>
            <a:r>
              <a:rPr lang="ru-RU" sz="1400" dirty="0"/>
              <a:t>: </a:t>
            </a:r>
            <a:r>
              <a:rPr lang="ru-RU" sz="1400" dirty="0" err="1"/>
              <a:t>Фіолетовий</a:t>
            </a:r>
            <a:r>
              <a:rPr lang="ru-RU" sz="1400" dirty="0"/>
              <a:t> </a:t>
            </a:r>
            <a:r>
              <a:rPr lang="ru-RU" sz="1400" dirty="0" err="1"/>
              <a:t>з</a:t>
            </a:r>
            <a:r>
              <a:rPr lang="ru-RU" sz="1400" dirty="0"/>
              <a:t> </a:t>
            </a:r>
            <a:r>
              <a:rPr lang="ru-RU" sz="1400" dirty="0" err="1"/>
              <a:t>чорним</a:t>
            </a:r>
            <a:r>
              <a:rPr lang="ru-RU" sz="1400" dirty="0"/>
              <a:t>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Рисунок 3" descr="RHC420-C 25m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3243" y="3200658"/>
            <a:ext cx="6743114" cy="2088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4988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4065C62F-5DC2-45FF-A1F0-128910CF25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0696" y="402300"/>
            <a:ext cx="5369105" cy="4346370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/>
              <a:t>RHC425-C</a:t>
            </a:r>
          </a:p>
          <a:p>
            <a:pPr>
              <a:lnSpc>
                <a:spcPct val="120000"/>
              </a:lnSpc>
            </a:pPr>
            <a:r>
              <a:rPr lang="en-US" sz="1400" dirty="0"/>
              <a:t>-</a:t>
            </a:r>
            <a:r>
              <a:rPr lang="ru-RU" sz="1400" dirty="0" err="1"/>
              <a:t>Потужність</a:t>
            </a:r>
            <a:r>
              <a:rPr lang="ru-RU" sz="1400" dirty="0"/>
              <a:t> 25Вт. </a:t>
            </a:r>
            <a:endParaRPr lang="en-US" sz="1400" dirty="0"/>
          </a:p>
          <a:p>
            <a:pPr>
              <a:lnSpc>
                <a:spcPct val="120000"/>
              </a:lnSpc>
            </a:pPr>
            <a:r>
              <a:rPr lang="en-US" sz="1400" dirty="0"/>
              <a:t>-</a:t>
            </a:r>
            <a:r>
              <a:rPr lang="ru-RU" sz="1400" dirty="0"/>
              <a:t>Плойка </a:t>
            </a:r>
            <a:r>
              <a:rPr lang="ru-RU" sz="1400" dirty="0" err="1"/>
              <a:t>спіральна</a:t>
            </a:r>
            <a:r>
              <a:rPr lang="ru-RU" sz="1400" dirty="0"/>
              <a:t>. </a:t>
            </a:r>
            <a:endParaRPr lang="en-US" sz="1400" dirty="0"/>
          </a:p>
          <a:p>
            <a:pPr>
              <a:lnSpc>
                <a:spcPct val="120000"/>
              </a:lnSpc>
            </a:pPr>
            <a:r>
              <a:rPr lang="en-US" sz="1400" dirty="0"/>
              <a:t>-</a:t>
            </a:r>
            <a:r>
              <a:rPr lang="ru-RU" sz="1400" dirty="0" err="1"/>
              <a:t>Діаметр</a:t>
            </a:r>
            <a:r>
              <a:rPr lang="ru-RU" sz="1400" dirty="0"/>
              <a:t> 25мм. </a:t>
            </a:r>
            <a:endParaRPr lang="en-US" sz="1400" dirty="0"/>
          </a:p>
          <a:p>
            <a:pPr>
              <a:lnSpc>
                <a:spcPct val="120000"/>
              </a:lnSpc>
            </a:pPr>
            <a:r>
              <a:rPr lang="en-US" sz="1400" dirty="0"/>
              <a:t>-</a:t>
            </a:r>
            <a:r>
              <a:rPr lang="ru-RU" sz="1400" dirty="0" err="1"/>
              <a:t>Керамічне</a:t>
            </a:r>
            <a:r>
              <a:rPr lang="ru-RU" sz="1400" dirty="0"/>
              <a:t> </a:t>
            </a:r>
            <a:r>
              <a:rPr lang="ru-RU" sz="1400" dirty="0" err="1"/>
              <a:t>покриття</a:t>
            </a:r>
            <a:r>
              <a:rPr lang="ru-RU" sz="1400" dirty="0"/>
              <a:t> </a:t>
            </a:r>
            <a:r>
              <a:rPr lang="ru-RU" sz="1400" dirty="0" err="1"/>
              <a:t>нагрівального</a:t>
            </a:r>
            <a:r>
              <a:rPr lang="ru-RU" sz="1400" dirty="0"/>
              <a:t> </a:t>
            </a:r>
            <a:r>
              <a:rPr lang="ru-RU" sz="1400" dirty="0" err="1"/>
              <a:t>елементу</a:t>
            </a:r>
            <a:r>
              <a:rPr lang="ru-RU" sz="1400" dirty="0"/>
              <a:t>. </a:t>
            </a:r>
            <a:endParaRPr lang="en-US" sz="1400" dirty="0"/>
          </a:p>
          <a:p>
            <a:pPr>
              <a:lnSpc>
                <a:spcPct val="120000"/>
              </a:lnSpc>
            </a:pPr>
            <a:r>
              <a:rPr lang="en-US" sz="1400" dirty="0"/>
              <a:t>-</a:t>
            </a:r>
            <a:r>
              <a:rPr lang="ru-RU" sz="1400" dirty="0"/>
              <a:t>Кнопка </a:t>
            </a:r>
            <a:r>
              <a:rPr lang="ru-RU" sz="1400" dirty="0" err="1"/>
              <a:t>включення</a:t>
            </a:r>
            <a:r>
              <a:rPr lang="ru-RU" sz="1400" dirty="0"/>
              <a:t> / </a:t>
            </a:r>
            <a:r>
              <a:rPr lang="ru-RU" sz="1400" dirty="0" err="1"/>
              <a:t>вимикання</a:t>
            </a:r>
            <a:r>
              <a:rPr lang="ru-RU" sz="1400" dirty="0"/>
              <a:t> </a:t>
            </a:r>
            <a:r>
              <a:rPr lang="ru-RU" sz="1400" dirty="0" err="1"/>
              <a:t>зі</a:t>
            </a:r>
            <a:r>
              <a:rPr lang="ru-RU" sz="1400" dirty="0"/>
              <a:t> </a:t>
            </a:r>
            <a:r>
              <a:rPr lang="ru-RU" sz="1400" dirty="0" err="1"/>
              <a:t>світловим</a:t>
            </a:r>
            <a:r>
              <a:rPr lang="ru-RU" sz="1400" dirty="0"/>
              <a:t> </a:t>
            </a:r>
            <a:r>
              <a:rPr lang="en-US" sz="1400" dirty="0"/>
              <a:t>LED </a:t>
            </a:r>
            <a:r>
              <a:rPr lang="ru-RU" sz="1400" dirty="0" err="1"/>
              <a:t>індикатором</a:t>
            </a:r>
            <a:r>
              <a:rPr lang="ru-RU" sz="1400" dirty="0"/>
              <a:t>. </a:t>
            </a:r>
            <a:endParaRPr lang="en-US" sz="1400" dirty="0"/>
          </a:p>
          <a:p>
            <a:pPr>
              <a:lnSpc>
                <a:spcPct val="120000"/>
              </a:lnSpc>
            </a:pPr>
            <a:r>
              <a:rPr lang="en-US" sz="1400" dirty="0"/>
              <a:t>-</a:t>
            </a:r>
            <a:r>
              <a:rPr lang="ru-RU" sz="1400" dirty="0" err="1"/>
              <a:t>Термоізольований</a:t>
            </a:r>
            <a:r>
              <a:rPr lang="ru-RU" sz="1400" dirty="0"/>
              <a:t> наконечник. </a:t>
            </a:r>
            <a:endParaRPr lang="en-US" sz="1400" dirty="0"/>
          </a:p>
          <a:p>
            <a:pPr>
              <a:lnSpc>
                <a:spcPct val="120000"/>
              </a:lnSpc>
            </a:pPr>
            <a:r>
              <a:rPr lang="en-US" sz="1400" dirty="0"/>
              <a:t>-</a:t>
            </a:r>
            <a:r>
              <a:rPr lang="ru-RU" sz="1400" dirty="0"/>
              <a:t>Шнур, </a:t>
            </a:r>
            <a:r>
              <a:rPr lang="ru-RU" sz="1400" dirty="0" err="1"/>
              <a:t>що</a:t>
            </a:r>
            <a:r>
              <a:rPr lang="ru-RU" sz="1400" dirty="0"/>
              <a:t> </a:t>
            </a:r>
            <a:r>
              <a:rPr lang="ru-RU" sz="1400" dirty="0" err="1"/>
              <a:t>обертається</a:t>
            </a:r>
            <a:r>
              <a:rPr lang="ru-RU" sz="1400" dirty="0"/>
              <a:t> на 360. </a:t>
            </a:r>
            <a:endParaRPr lang="en-US" sz="1400" dirty="0"/>
          </a:p>
          <a:p>
            <a:pPr>
              <a:lnSpc>
                <a:spcPct val="120000"/>
              </a:lnSpc>
            </a:pPr>
            <a:r>
              <a:rPr lang="en-US" sz="1400" dirty="0"/>
              <a:t>-</a:t>
            </a:r>
            <a:r>
              <a:rPr lang="ru-RU" sz="1400" dirty="0" err="1"/>
              <a:t>Підвісна</a:t>
            </a:r>
            <a:r>
              <a:rPr lang="ru-RU" sz="1400" dirty="0"/>
              <a:t> петля.</a:t>
            </a:r>
            <a:endParaRPr lang="en-US" sz="1400" dirty="0"/>
          </a:p>
          <a:p>
            <a:pPr>
              <a:lnSpc>
                <a:spcPct val="120000"/>
              </a:lnSpc>
            </a:pPr>
            <a:r>
              <a:rPr lang="en-US" sz="1400" dirty="0"/>
              <a:t>-</a:t>
            </a:r>
            <a:r>
              <a:rPr lang="ru-RU" sz="1400" dirty="0" err="1"/>
              <a:t>Колір</a:t>
            </a:r>
            <a:r>
              <a:rPr lang="ru-RU" sz="1400" dirty="0"/>
              <a:t>: </a:t>
            </a:r>
            <a:r>
              <a:rPr lang="ru-RU" sz="1400" dirty="0" err="1"/>
              <a:t>Зелений</a:t>
            </a:r>
            <a:r>
              <a:rPr lang="ru-RU" sz="1400" dirty="0"/>
              <a:t> </a:t>
            </a:r>
            <a:r>
              <a:rPr lang="ru-RU" sz="1400" dirty="0" err="1"/>
              <a:t>з</a:t>
            </a:r>
            <a:r>
              <a:rPr lang="ru-RU" sz="1400" dirty="0"/>
              <a:t> </a:t>
            </a:r>
            <a:r>
              <a:rPr lang="ru-RU" sz="1400" dirty="0" err="1"/>
              <a:t>білим</a:t>
            </a:r>
            <a:r>
              <a:rPr lang="ru-RU" sz="1400" dirty="0"/>
              <a:t>.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5" name="Рисунок 4" descr="RHC425-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5918" y="3046267"/>
            <a:ext cx="7254036" cy="2059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6289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4065C62F-5DC2-45FF-A1F0-128910CF25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7305" y="1021278"/>
            <a:ext cx="5369105" cy="4346370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/>
              <a:t>RHC430-C</a:t>
            </a:r>
          </a:p>
          <a:p>
            <a:pPr>
              <a:lnSpc>
                <a:spcPct val="120000"/>
              </a:lnSpc>
            </a:pPr>
            <a:r>
              <a:rPr lang="ru-RU" sz="1400" dirty="0"/>
              <a:t> </a:t>
            </a:r>
            <a:r>
              <a:rPr lang="en-US" sz="1400" dirty="0"/>
              <a:t>-</a:t>
            </a:r>
            <a:r>
              <a:rPr lang="ru-RU" sz="1400" dirty="0" err="1"/>
              <a:t>Потужність</a:t>
            </a:r>
            <a:r>
              <a:rPr lang="ru-RU" sz="1400" dirty="0"/>
              <a:t> 50 Вт.</a:t>
            </a:r>
            <a:endParaRPr lang="en-US" sz="1400" dirty="0"/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 err="1"/>
              <a:t>Щипц</a:t>
            </a:r>
            <a:r>
              <a:rPr lang="uk-UA" sz="1400" dirty="0"/>
              <a:t>і</a:t>
            </a:r>
            <a:r>
              <a:rPr lang="ru-RU" sz="1400" dirty="0"/>
              <a:t> для завивки </a:t>
            </a:r>
            <a:r>
              <a:rPr lang="ru-RU" sz="1400" dirty="0" err="1"/>
              <a:t>волосся</a:t>
            </a:r>
            <a:r>
              <a:rPr lang="ru-RU" sz="1400" dirty="0"/>
              <a:t>. </a:t>
            </a:r>
            <a:endParaRPr lang="en-US" sz="1400" dirty="0"/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 err="1"/>
              <a:t>Діаметр</a:t>
            </a:r>
            <a:r>
              <a:rPr lang="ru-RU" sz="1400" dirty="0"/>
              <a:t> </a:t>
            </a:r>
            <a:r>
              <a:rPr lang="ru-RU" sz="1400" dirty="0" err="1"/>
              <a:t>стовбура</a:t>
            </a:r>
            <a:r>
              <a:rPr lang="ru-RU" sz="1400" dirty="0"/>
              <a:t> 32 мм. </a:t>
            </a:r>
            <a:endParaRPr lang="en-US" sz="1400" dirty="0"/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 err="1"/>
              <a:t>Керамічне</a:t>
            </a:r>
            <a:r>
              <a:rPr lang="ru-RU" sz="1400" dirty="0"/>
              <a:t> </a:t>
            </a:r>
            <a:r>
              <a:rPr lang="ru-RU" sz="1400" dirty="0" err="1"/>
              <a:t>покриття</a:t>
            </a:r>
            <a:r>
              <a:rPr lang="ru-RU" sz="1400" dirty="0"/>
              <a:t> </a:t>
            </a:r>
            <a:r>
              <a:rPr lang="ru-RU" sz="1400" dirty="0" err="1"/>
              <a:t>нагрівальних</a:t>
            </a:r>
            <a:r>
              <a:rPr lang="ru-RU" sz="1400" dirty="0"/>
              <a:t> </a:t>
            </a:r>
            <a:r>
              <a:rPr lang="ru-RU" sz="1400" dirty="0" err="1"/>
              <a:t>елементів</a:t>
            </a:r>
            <a:r>
              <a:rPr lang="ru-RU" sz="1400" dirty="0"/>
              <a:t>.</a:t>
            </a:r>
            <a:endParaRPr lang="en-US" sz="1400" dirty="0"/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/>
              <a:t> </a:t>
            </a:r>
            <a:r>
              <a:rPr lang="ru-RU" sz="1400" dirty="0" err="1"/>
              <a:t>Холодний</a:t>
            </a:r>
            <a:r>
              <a:rPr lang="ru-RU" sz="1400" dirty="0"/>
              <a:t> наконечник. </a:t>
            </a:r>
            <a:endParaRPr lang="en-US" sz="1400" dirty="0"/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 err="1"/>
              <a:t>Ергономічний</a:t>
            </a:r>
            <a:r>
              <a:rPr lang="ru-RU" sz="1400" dirty="0"/>
              <a:t> дизайн корпусу для комфортного </a:t>
            </a:r>
            <a:r>
              <a:rPr lang="ru-RU" sz="1400" dirty="0" err="1"/>
              <a:t>використання</a:t>
            </a:r>
            <a:r>
              <a:rPr lang="ru-RU" sz="1400" dirty="0"/>
              <a:t>. </a:t>
            </a:r>
            <a:endParaRPr lang="en-US" sz="1400" dirty="0"/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 err="1"/>
              <a:t>Вмикач</a:t>
            </a:r>
            <a:r>
              <a:rPr lang="ru-RU" sz="1400" dirty="0"/>
              <a:t> </a:t>
            </a:r>
            <a:r>
              <a:rPr lang="en-US" sz="1400" dirty="0"/>
              <a:t>ON / OFF. 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 err="1"/>
              <a:t>Індикатор</a:t>
            </a:r>
            <a:r>
              <a:rPr lang="ru-RU" sz="1400" dirty="0"/>
              <a:t> </a:t>
            </a:r>
            <a:r>
              <a:rPr lang="ru-RU" sz="1400" dirty="0" err="1"/>
              <a:t>роботи</a:t>
            </a:r>
            <a:r>
              <a:rPr lang="ru-RU" sz="1400" dirty="0"/>
              <a:t>. </a:t>
            </a:r>
            <a:endParaRPr lang="en-US" sz="1400" dirty="0"/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/>
              <a:t>Шнур </a:t>
            </a:r>
            <a:r>
              <a:rPr lang="ru-RU" sz="1400" dirty="0" err="1"/>
              <a:t>що</a:t>
            </a:r>
            <a:r>
              <a:rPr lang="ru-RU" sz="1400" dirty="0"/>
              <a:t> </a:t>
            </a:r>
            <a:r>
              <a:rPr lang="ru-RU" sz="1400" dirty="0" err="1"/>
              <a:t>повертається</a:t>
            </a:r>
            <a:r>
              <a:rPr lang="ru-RU" sz="1400" dirty="0"/>
              <a:t> на 360 °. </a:t>
            </a:r>
            <a:endParaRPr lang="en-US" sz="1400" dirty="0"/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 err="1"/>
              <a:t>Колір</a:t>
            </a:r>
            <a:r>
              <a:rPr lang="ru-RU" sz="1400" dirty="0"/>
              <a:t>: </a:t>
            </a:r>
            <a:r>
              <a:rPr lang="ru-RU" sz="1400" dirty="0" err="1"/>
              <a:t>Фіолетовий</a:t>
            </a:r>
            <a:r>
              <a:rPr lang="ru-RU" sz="1400" dirty="0"/>
              <a:t> </a:t>
            </a:r>
            <a:r>
              <a:rPr lang="ru-RU" sz="1400" dirty="0" err="1"/>
              <a:t>з</a:t>
            </a:r>
            <a:r>
              <a:rPr lang="ru-RU" sz="1400" dirty="0"/>
              <a:t> </a:t>
            </a:r>
            <a:r>
              <a:rPr lang="ru-RU" sz="1400" dirty="0" err="1"/>
              <a:t>чорним</a:t>
            </a:r>
            <a:r>
              <a:rPr lang="ru-RU" sz="1400" dirty="0"/>
              <a:t>.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6" name="Рисунок 5" descr="RHC430-C 32mm+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28491" y="2158762"/>
            <a:ext cx="6574304" cy="175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5001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4065C62F-5DC2-45FF-A1F0-128910CF25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9170" y="472638"/>
            <a:ext cx="5369105" cy="4346370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/>
              <a:t>RHC440-C</a:t>
            </a:r>
            <a:r>
              <a:rPr lang="uk-UA" sz="2400" b="1" dirty="0"/>
              <a:t> </a:t>
            </a:r>
            <a:endParaRPr lang="en-US" sz="2400" b="1" dirty="0"/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 err="1"/>
              <a:t>Потужність</a:t>
            </a:r>
            <a:r>
              <a:rPr lang="ru-RU" sz="1400" dirty="0"/>
              <a:t> 25Вт. </a:t>
            </a:r>
            <a:endParaRPr lang="en-US" sz="1400" dirty="0"/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/>
              <a:t>Плойка </a:t>
            </a:r>
            <a:r>
              <a:rPr lang="ru-RU" sz="1400" dirty="0" err="1"/>
              <a:t>конусна</a:t>
            </a:r>
            <a:r>
              <a:rPr lang="ru-RU" sz="1400" dirty="0"/>
              <a:t>. </a:t>
            </a:r>
            <a:endParaRPr lang="en-US" sz="1400" dirty="0"/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 err="1"/>
              <a:t>Діаметр</a:t>
            </a:r>
            <a:r>
              <a:rPr lang="ru-RU" sz="1400" dirty="0"/>
              <a:t>  13-25 мм. </a:t>
            </a:r>
            <a:endParaRPr lang="en-US" sz="1400" dirty="0"/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 err="1"/>
              <a:t>Керамічне</a:t>
            </a:r>
            <a:r>
              <a:rPr lang="ru-RU" sz="1400" dirty="0"/>
              <a:t> </a:t>
            </a:r>
            <a:r>
              <a:rPr lang="ru-RU" sz="1400" dirty="0" err="1"/>
              <a:t>покриття</a:t>
            </a:r>
            <a:r>
              <a:rPr lang="ru-RU" sz="1400" dirty="0"/>
              <a:t> </a:t>
            </a:r>
            <a:r>
              <a:rPr lang="ru-RU" sz="1400" dirty="0" err="1"/>
              <a:t>нагрівального</a:t>
            </a:r>
            <a:r>
              <a:rPr lang="ru-RU" sz="1400" dirty="0"/>
              <a:t> </a:t>
            </a:r>
            <a:r>
              <a:rPr lang="ru-RU" sz="1400" dirty="0" err="1"/>
              <a:t>елементу</a:t>
            </a:r>
            <a:r>
              <a:rPr lang="ru-RU" sz="1400" dirty="0"/>
              <a:t>. </a:t>
            </a:r>
            <a:endParaRPr lang="en-US" sz="1400" dirty="0"/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/>
              <a:t>Кнопка </a:t>
            </a:r>
            <a:r>
              <a:rPr lang="ru-RU" sz="1400" dirty="0" err="1"/>
              <a:t>включення</a:t>
            </a:r>
            <a:r>
              <a:rPr lang="ru-RU" sz="1400" dirty="0"/>
              <a:t> / </a:t>
            </a:r>
            <a:r>
              <a:rPr lang="ru-RU" sz="1400" dirty="0" err="1"/>
              <a:t>вимикання</a:t>
            </a:r>
            <a:r>
              <a:rPr lang="ru-RU" sz="1400" dirty="0"/>
              <a:t> </a:t>
            </a:r>
            <a:r>
              <a:rPr lang="ru-RU" sz="1400" dirty="0" err="1"/>
              <a:t>зі</a:t>
            </a:r>
            <a:r>
              <a:rPr lang="ru-RU" sz="1400" dirty="0"/>
              <a:t> </a:t>
            </a:r>
            <a:r>
              <a:rPr lang="ru-RU" sz="1400" dirty="0" err="1"/>
              <a:t>світловим</a:t>
            </a:r>
            <a:r>
              <a:rPr lang="ru-RU" sz="1400" dirty="0"/>
              <a:t> </a:t>
            </a:r>
            <a:r>
              <a:rPr lang="en-US" sz="1400" dirty="0"/>
              <a:t>LED </a:t>
            </a:r>
            <a:r>
              <a:rPr lang="ru-RU" sz="1400" dirty="0" err="1"/>
              <a:t>індикатором</a:t>
            </a:r>
            <a:r>
              <a:rPr lang="ru-RU" sz="1400" dirty="0"/>
              <a:t>. </a:t>
            </a:r>
            <a:endParaRPr lang="en-US" sz="1400" dirty="0"/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 err="1"/>
              <a:t>Термоізольований</a:t>
            </a:r>
            <a:r>
              <a:rPr lang="ru-RU" sz="1400" dirty="0"/>
              <a:t> наконечник. </a:t>
            </a:r>
            <a:endParaRPr lang="en-US" sz="1400" dirty="0"/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/>
              <a:t>Шнур, </a:t>
            </a:r>
            <a:r>
              <a:rPr lang="ru-RU" sz="1400" dirty="0" err="1"/>
              <a:t>що</a:t>
            </a:r>
            <a:r>
              <a:rPr lang="ru-RU" sz="1400" dirty="0"/>
              <a:t> </a:t>
            </a:r>
            <a:r>
              <a:rPr lang="ru-RU" sz="1400" dirty="0" err="1"/>
              <a:t>обертається</a:t>
            </a:r>
            <a:r>
              <a:rPr lang="ru-RU" sz="1400" dirty="0"/>
              <a:t> на 360 </a:t>
            </a:r>
            <a:endParaRPr lang="en-US" sz="1400" dirty="0"/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 err="1"/>
              <a:t>Колір</a:t>
            </a:r>
            <a:r>
              <a:rPr lang="ru-RU" sz="1400" dirty="0"/>
              <a:t>: </a:t>
            </a:r>
            <a:r>
              <a:rPr lang="ru-RU" sz="1400" dirty="0" err="1"/>
              <a:t>Фіолетовий</a:t>
            </a:r>
            <a:r>
              <a:rPr lang="ru-RU" sz="1400" dirty="0"/>
              <a:t> </a:t>
            </a:r>
            <a:r>
              <a:rPr lang="ru-RU" sz="1400" dirty="0" err="1"/>
              <a:t>з</a:t>
            </a:r>
            <a:r>
              <a:rPr lang="ru-RU" sz="1400" dirty="0"/>
              <a:t> </a:t>
            </a:r>
            <a:r>
              <a:rPr lang="ru-RU" sz="1400" dirty="0" err="1"/>
              <a:t>чорним</a:t>
            </a:r>
            <a:r>
              <a:rPr lang="ru-RU" sz="1400" dirty="0"/>
              <a:t>.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5" name="Рисунок 4" descr="RHC440-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55791" y="3080825"/>
            <a:ext cx="7078694" cy="2412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7075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4065C62F-5DC2-45FF-A1F0-128910CF25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7305" y="1021278"/>
            <a:ext cx="5369105" cy="4346370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/>
              <a:t>RHC460-C</a:t>
            </a:r>
            <a:r>
              <a:rPr lang="uk-UA" sz="2400" b="1" dirty="0"/>
              <a:t> </a:t>
            </a:r>
            <a:endParaRPr lang="en-US" sz="2400" b="1" dirty="0"/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 err="1"/>
              <a:t>Потужність</a:t>
            </a:r>
            <a:r>
              <a:rPr lang="ru-RU" sz="1400" dirty="0"/>
              <a:t> 35 Вт. 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/>
              <a:t>2 в 1 </a:t>
            </a:r>
            <a:r>
              <a:rPr lang="ru-RU" sz="1400" dirty="0" err="1"/>
              <a:t>Щипці</a:t>
            </a:r>
            <a:r>
              <a:rPr lang="ru-RU" sz="1400" dirty="0"/>
              <a:t> для </a:t>
            </a:r>
            <a:r>
              <a:rPr lang="ru-RU" sz="1400" dirty="0" err="1"/>
              <a:t>вирівнювання</a:t>
            </a:r>
            <a:r>
              <a:rPr lang="ru-RU" sz="1400" dirty="0"/>
              <a:t> </a:t>
            </a:r>
            <a:r>
              <a:rPr lang="ru-RU" sz="1400" dirty="0" err="1"/>
              <a:t>і</a:t>
            </a:r>
            <a:r>
              <a:rPr lang="ru-RU" sz="1400" dirty="0"/>
              <a:t> завивки </a:t>
            </a:r>
            <a:r>
              <a:rPr lang="ru-RU" sz="1400" dirty="0" err="1"/>
              <a:t>волосся</a:t>
            </a:r>
            <a:r>
              <a:rPr lang="ru-RU" sz="1400" dirty="0"/>
              <a:t> 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 err="1"/>
              <a:t>Керамічне</a:t>
            </a:r>
            <a:r>
              <a:rPr lang="ru-RU" sz="1400" dirty="0"/>
              <a:t> </a:t>
            </a:r>
            <a:r>
              <a:rPr lang="ru-RU" sz="1400" dirty="0" err="1"/>
              <a:t>покриття</a:t>
            </a:r>
            <a:r>
              <a:rPr lang="ru-RU" sz="1400" dirty="0"/>
              <a:t> </a:t>
            </a:r>
            <a:r>
              <a:rPr lang="ru-RU" sz="1400" dirty="0" err="1"/>
              <a:t>нагрівальних</a:t>
            </a:r>
            <a:r>
              <a:rPr lang="ru-RU" sz="1400" dirty="0"/>
              <a:t> </a:t>
            </a:r>
            <a:r>
              <a:rPr lang="ru-RU" sz="1400" dirty="0" err="1"/>
              <a:t>елементів</a:t>
            </a:r>
            <a:r>
              <a:rPr lang="ru-RU" sz="1400" dirty="0"/>
              <a:t>. 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 err="1"/>
              <a:t>Холодний</a:t>
            </a:r>
            <a:r>
              <a:rPr lang="ru-RU" sz="1400" dirty="0"/>
              <a:t> наконечник. 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 err="1"/>
              <a:t>Ергономічний</a:t>
            </a:r>
            <a:r>
              <a:rPr lang="ru-RU" sz="1400" dirty="0"/>
              <a:t> дизайн корпусу для комфортного </a:t>
            </a:r>
            <a:r>
              <a:rPr lang="ru-RU" sz="1400" dirty="0" err="1"/>
              <a:t>використання</a:t>
            </a:r>
            <a:r>
              <a:rPr lang="ru-RU" sz="1400" dirty="0"/>
              <a:t>. 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 err="1"/>
              <a:t>Вмикач</a:t>
            </a:r>
            <a:r>
              <a:rPr lang="ru-RU" sz="1400" dirty="0"/>
              <a:t> </a:t>
            </a:r>
            <a:r>
              <a:rPr lang="en-US" sz="1400" dirty="0"/>
              <a:t>ON / OFF. </a:t>
            </a:r>
            <a:endParaRPr lang="uk-UA" sz="1400" dirty="0"/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 err="1"/>
              <a:t>Індикатор</a:t>
            </a:r>
            <a:r>
              <a:rPr lang="ru-RU" sz="1400" dirty="0"/>
              <a:t> </a:t>
            </a:r>
            <a:r>
              <a:rPr lang="ru-RU" sz="1400" dirty="0" err="1"/>
              <a:t>роботи</a:t>
            </a:r>
            <a:r>
              <a:rPr lang="ru-RU" sz="1400" dirty="0"/>
              <a:t>. 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 err="1"/>
              <a:t>Розмір</a:t>
            </a:r>
            <a:r>
              <a:rPr lang="ru-RU" sz="1400" dirty="0"/>
              <a:t> пластин: 32*108мм. 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/>
              <a:t>Шнур </a:t>
            </a:r>
            <a:r>
              <a:rPr lang="ru-RU" sz="1400" dirty="0" err="1"/>
              <a:t>що</a:t>
            </a:r>
            <a:r>
              <a:rPr lang="ru-RU" sz="1400" dirty="0"/>
              <a:t> </a:t>
            </a:r>
            <a:r>
              <a:rPr lang="ru-RU" sz="1400" dirty="0" err="1"/>
              <a:t>повертається</a:t>
            </a:r>
            <a:r>
              <a:rPr lang="ru-RU" sz="1400" dirty="0"/>
              <a:t> на 360 °. 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 err="1"/>
              <a:t>Колір</a:t>
            </a:r>
            <a:r>
              <a:rPr lang="ru-RU" sz="1400" dirty="0"/>
              <a:t>: </a:t>
            </a:r>
            <a:r>
              <a:rPr lang="ru-RU" sz="1400" dirty="0" err="1"/>
              <a:t>Фіолетовий</a:t>
            </a:r>
            <a:r>
              <a:rPr lang="ru-RU" sz="1400" dirty="0"/>
              <a:t> </a:t>
            </a:r>
            <a:r>
              <a:rPr lang="ru-RU" sz="1400" dirty="0" err="1"/>
              <a:t>з</a:t>
            </a:r>
            <a:r>
              <a:rPr lang="ru-RU" sz="1400" dirty="0"/>
              <a:t> </a:t>
            </a:r>
            <a:r>
              <a:rPr lang="ru-RU" sz="1400" dirty="0" err="1"/>
              <a:t>чорним</a:t>
            </a:r>
            <a:endParaRPr lang="en-US" sz="1400" dirty="0"/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6" name="Рисунок 5" descr="RHC460-C+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55102" y="2207609"/>
            <a:ext cx="6039730" cy="2442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5001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326D9421-A23A-4E78-8B17-DB652A6F24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093" y="1976719"/>
            <a:ext cx="9978067" cy="1716124"/>
          </a:xfrm>
        </p:spPr>
        <p:txBody>
          <a:bodyPr>
            <a:normAutofit/>
          </a:bodyPr>
          <a:lstStyle/>
          <a:p>
            <a:r>
              <a:rPr lang="uk-UA" dirty="0"/>
              <a:t>ФЕН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2953124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4065C62F-5DC2-45FF-A1F0-128910CF25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7305" y="1021278"/>
            <a:ext cx="5523485" cy="4773880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/>
              <a:t>RFF155-P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 err="1"/>
              <a:t>Потужність</a:t>
            </a:r>
            <a:r>
              <a:rPr lang="ru-RU" sz="1400" dirty="0"/>
              <a:t> 1400Вт. </a:t>
            </a:r>
            <a:endParaRPr lang="en-US" sz="1400" dirty="0"/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/>
              <a:t>Насадка концентратор. </a:t>
            </a:r>
            <a:endParaRPr lang="en-US" sz="1400" dirty="0"/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/>
              <a:t>Два </a:t>
            </a:r>
            <a:r>
              <a:rPr lang="ru-RU" sz="1400" dirty="0" err="1"/>
              <a:t>швидкісних</a:t>
            </a:r>
            <a:r>
              <a:rPr lang="ru-RU" sz="1400" dirty="0"/>
              <a:t> режиму: </a:t>
            </a:r>
            <a:r>
              <a:rPr lang="ru-RU" sz="1400" dirty="0" err="1"/>
              <a:t>повільний</a:t>
            </a:r>
            <a:r>
              <a:rPr lang="ru-RU" sz="1400" dirty="0"/>
              <a:t> </a:t>
            </a:r>
            <a:r>
              <a:rPr lang="ru-RU" sz="1400" dirty="0" err="1"/>
              <a:t>і</a:t>
            </a:r>
            <a:r>
              <a:rPr lang="ru-RU" sz="1400" dirty="0"/>
              <a:t> </a:t>
            </a:r>
            <a:r>
              <a:rPr lang="ru-RU" sz="1400" dirty="0" err="1"/>
              <a:t>швидкий</a:t>
            </a:r>
            <a:r>
              <a:rPr lang="ru-RU" sz="1400" dirty="0"/>
              <a:t>. </a:t>
            </a:r>
            <a:endParaRPr lang="en-US" sz="1400" dirty="0"/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/>
              <a:t>Три </a:t>
            </a:r>
            <a:r>
              <a:rPr lang="ru-RU" sz="1400" dirty="0" err="1"/>
              <a:t>температурних</a:t>
            </a:r>
            <a:r>
              <a:rPr lang="ru-RU" sz="1400" dirty="0"/>
              <a:t> </a:t>
            </a:r>
            <a:r>
              <a:rPr lang="ru-RU" sz="1400" dirty="0" err="1"/>
              <a:t>режими</a:t>
            </a:r>
            <a:r>
              <a:rPr lang="ru-RU" sz="1400" dirty="0"/>
              <a:t>. </a:t>
            </a:r>
            <a:endParaRPr lang="en-US" sz="1400" dirty="0"/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/>
              <a:t>Кнопка холодного </a:t>
            </a:r>
            <a:r>
              <a:rPr lang="ru-RU" sz="1400" dirty="0" err="1"/>
              <a:t>повітря</a:t>
            </a:r>
            <a:r>
              <a:rPr lang="ru-RU" sz="1400" dirty="0"/>
              <a:t>. </a:t>
            </a:r>
            <a:endParaRPr lang="en-US" sz="1400" dirty="0"/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/>
              <a:t>Петля для </a:t>
            </a:r>
            <a:r>
              <a:rPr lang="ru-RU" sz="1400" dirty="0" err="1"/>
              <a:t>підвішування</a:t>
            </a:r>
            <a:r>
              <a:rPr lang="ru-RU" sz="1400" dirty="0"/>
              <a:t>. </a:t>
            </a:r>
            <a:endParaRPr lang="en-US" sz="1400" dirty="0"/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 err="1"/>
              <a:t>Колір</a:t>
            </a:r>
            <a:r>
              <a:rPr lang="ru-RU" sz="1400" dirty="0"/>
              <a:t>: </a:t>
            </a:r>
            <a:r>
              <a:rPr lang="ru-RU" sz="1400" dirty="0" err="1"/>
              <a:t>Золотий</a:t>
            </a:r>
            <a:r>
              <a:rPr lang="ru-RU" sz="1400" dirty="0"/>
              <a:t> </a:t>
            </a:r>
            <a:r>
              <a:rPr lang="ru-RU" sz="1400" dirty="0" err="1"/>
              <a:t>з</a:t>
            </a:r>
            <a:r>
              <a:rPr lang="ru-RU" sz="1400" dirty="0"/>
              <a:t> </a:t>
            </a:r>
            <a:r>
              <a:rPr lang="ru-RU" sz="1400" dirty="0" err="1"/>
              <a:t>білим</a:t>
            </a:r>
            <a:r>
              <a:rPr lang="ru-RU" sz="1400" dirty="0"/>
              <a:t>.</a:t>
            </a:r>
            <a:endParaRPr lang="en-US" sz="1400" dirty="0"/>
          </a:p>
          <a:p>
            <a:pPr>
              <a:lnSpc>
                <a:spcPct val="120000"/>
              </a:lnSpc>
            </a:pPr>
            <a:endParaRPr lang="en-US" sz="1400" dirty="0"/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6" name="Рисунок 5" descr="Rotex-RFF15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9604" y="1420838"/>
            <a:ext cx="4425962" cy="3509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5001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62397"/>
            <a:ext cx="5449556" cy="2078491"/>
          </a:xfrm>
        </p:spPr>
        <p:txBody>
          <a:bodyPr>
            <a:normAutofit/>
          </a:bodyPr>
          <a:lstStyle/>
          <a:p>
            <a:pPr algn="l"/>
            <a:r>
              <a:rPr lang="ru-RU" sz="2800" dirty="0"/>
              <a:t>Дякуємо за увагу!</a:t>
            </a:r>
            <a:br>
              <a:rPr lang="ru-RU" sz="2800" dirty="0"/>
            </a:br>
            <a:endParaRPr lang="en-US" sz="2800" dirty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609600" y="4690837"/>
            <a:ext cx="6943411" cy="834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952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Open Sans" panose="020B0606030504020204" pitchFamily="34" charset="0"/>
              </a:rPr>
              <a:t>ВІДДІЛ ПРОДАЖІВ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  <a:cs typeface="Open Sans" panose="020B06060305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Open Sans" panose="020B0606030504020204" pitchFamily="34" charset="0"/>
              </a:rPr>
              <a:t>(044) 207-10-43 (вн.1028)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Open Sans" panose="020B0606030504020204" pitchFamily="34" charset="0"/>
                <a:hlinkClick r:id="rId2"/>
              </a:rPr>
              <a:t>sale@rotex.net.ua</a:t>
            </a:r>
            <a:endParaRPr kumimoji="0" lang="uk-UA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  <a:cs typeface="Open Sans" panose="020B06060305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5" name="AutoShape 2" descr="https://rotex.net.ua/img/contacts-phone.svg"/>
          <p:cNvSpPr>
            <a:spLocks noChangeAspect="1" noChangeArrowheads="1"/>
          </p:cNvSpPr>
          <p:nvPr/>
        </p:nvSpPr>
        <p:spPr bwMode="auto">
          <a:xfrm>
            <a:off x="58738" y="-12255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3" descr="https://rotex.net.ua/img/contacts-mail.svg"/>
          <p:cNvSpPr>
            <a:spLocks noChangeAspect="1" noChangeArrowheads="1"/>
          </p:cNvSpPr>
          <p:nvPr/>
        </p:nvSpPr>
        <p:spPr bwMode="auto">
          <a:xfrm>
            <a:off x="58738" y="-75406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https://rotex.net.ua/img/contacts-phone.svg"/>
          <p:cNvSpPr>
            <a:spLocks noChangeAspect="1" noChangeArrowheads="1"/>
          </p:cNvSpPr>
          <p:nvPr/>
        </p:nvSpPr>
        <p:spPr bwMode="auto">
          <a:xfrm>
            <a:off x="58738" y="-1460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5" descr="https://rotex.net.ua/img/contacts-mail.svg"/>
          <p:cNvSpPr>
            <a:spLocks noChangeAspect="1" noChangeArrowheads="1"/>
          </p:cNvSpPr>
          <p:nvPr/>
        </p:nvSpPr>
        <p:spPr bwMode="auto">
          <a:xfrm>
            <a:off x="58738" y="3254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6" descr="https://rotex.net.ua/img/contacts-pin.svg"/>
          <p:cNvSpPr>
            <a:spLocks noChangeAspect="1" noChangeArrowheads="1"/>
          </p:cNvSpPr>
          <p:nvPr/>
        </p:nvSpPr>
        <p:spPr bwMode="auto">
          <a:xfrm>
            <a:off x="58738" y="7969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3166905" y="4690837"/>
            <a:ext cx="6943411" cy="834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952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Open Sans" panose="020B0606030504020204" pitchFamily="34" charset="0"/>
              </a:rPr>
              <a:t>СЕРВІСНЕ ОБСЛУГОВУВАННЯ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  <a:cs typeface="Open Sans" panose="020B06060305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Open Sans" panose="020B0606030504020204" pitchFamily="34" charset="0"/>
              </a:rPr>
              <a:t>(044) 207-10-47</a:t>
            </a:r>
          </a:p>
          <a:p>
            <a:pPr lvl="0"/>
            <a:r>
              <a:rPr lang="ru-RU" altLang="en-US" sz="1200" dirty="0">
                <a:solidFill>
                  <a:schemeClr val="bg1"/>
                </a:solidFill>
                <a:latin typeface="+mn-lt"/>
                <a:cs typeface="Open Sans" panose="020B0606030504020204" pitchFamily="34" charset="0"/>
              </a:rPr>
              <a:t>support@rotex.net.ua</a:t>
            </a:r>
          </a:p>
          <a:p>
            <a:pPr lvl="0"/>
            <a:r>
              <a:rPr lang="ru-RU" altLang="en-US" sz="1200" dirty="0">
                <a:solidFill>
                  <a:schemeClr val="bg1"/>
                </a:solidFill>
                <a:latin typeface="+mn-lt"/>
                <a:cs typeface="Open Sans" panose="020B0606030504020204" pitchFamily="34" charset="0"/>
              </a:rPr>
              <a:t>Україна, м. Київ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Open Sans" panose="020B0606030504020204" pitchFamily="34" charset="0"/>
              </a:rPr>
              <a:t>  </a:t>
            </a:r>
          </a:p>
        </p:txBody>
      </p:sp>
    </p:spTree>
    <p:extLst>
      <p:ext uri="{BB962C8B-B14F-4D97-AF65-F5344CB8AC3E}">
        <p14:creationId xmlns:p14="http://schemas.microsoft.com/office/powerpoint/2010/main" val="42413026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326D9421-A23A-4E78-8B17-DB652A6F24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093" y="1976719"/>
            <a:ext cx="11445310" cy="1716124"/>
          </a:xfrm>
        </p:spPr>
        <p:txBody>
          <a:bodyPr>
            <a:normAutofit/>
          </a:bodyPr>
          <a:lstStyle/>
          <a:p>
            <a:r>
              <a:rPr lang="ru-RU" dirty="0"/>
              <a:t>Машинка для стрижки </a:t>
            </a:r>
            <a:r>
              <a:rPr lang="ru-RU" dirty="0" err="1"/>
              <a:t>волосся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9006988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4065C62F-5DC2-45FF-A1F0-128910CF25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2560" y="346028"/>
            <a:ext cx="5678412" cy="5590537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/>
              <a:t>RHC120-S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 err="1"/>
              <a:t>Потужність</a:t>
            </a:r>
            <a:r>
              <a:rPr lang="ru-RU" sz="1400" dirty="0"/>
              <a:t> 10 Вт, </a:t>
            </a:r>
            <a:endParaRPr lang="en-US" sz="1400" dirty="0"/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/>
              <a:t>Машинка для стрижки </a:t>
            </a:r>
            <a:r>
              <a:rPr lang="ru-RU" sz="1400" dirty="0" err="1"/>
              <a:t>волосся</a:t>
            </a:r>
            <a:r>
              <a:rPr lang="ru-RU" sz="1400" dirty="0"/>
              <a:t>;</a:t>
            </a:r>
            <a:endParaRPr lang="en-US" sz="1400" dirty="0"/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 err="1"/>
              <a:t>Гострі</a:t>
            </a:r>
            <a:r>
              <a:rPr lang="ru-RU" sz="1400" dirty="0"/>
              <a:t> </a:t>
            </a:r>
            <a:r>
              <a:rPr lang="ru-RU" sz="1400" dirty="0" err="1"/>
              <a:t>загартовані</a:t>
            </a:r>
            <a:r>
              <a:rPr lang="ru-RU" sz="1400" dirty="0"/>
              <a:t> </a:t>
            </a:r>
            <a:r>
              <a:rPr lang="ru-RU" sz="1400" dirty="0" err="1"/>
              <a:t>сталеві</a:t>
            </a:r>
            <a:r>
              <a:rPr lang="ru-RU" sz="1400" dirty="0"/>
              <a:t> </a:t>
            </a:r>
            <a:r>
              <a:rPr lang="ru-RU" sz="1400" dirty="0" err="1"/>
              <a:t>леза</a:t>
            </a:r>
            <a:r>
              <a:rPr lang="ru-RU" sz="1400" dirty="0"/>
              <a:t> з </a:t>
            </a:r>
            <a:r>
              <a:rPr lang="ru-RU" sz="1400" dirty="0" err="1"/>
              <a:t>можливістю</a:t>
            </a:r>
            <a:r>
              <a:rPr lang="ru-RU" sz="1400" dirty="0"/>
              <a:t> </a:t>
            </a:r>
            <a:r>
              <a:rPr lang="ru-RU" sz="1400" dirty="0" err="1"/>
              <a:t>регулювання</a:t>
            </a:r>
            <a:r>
              <a:rPr lang="ru-RU" sz="1400" dirty="0"/>
              <a:t>;</a:t>
            </a:r>
            <a:endParaRPr lang="en-US" sz="1400" dirty="0"/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/>
              <a:t> </a:t>
            </a:r>
            <a:r>
              <a:rPr lang="ru-RU" sz="1400" dirty="0" err="1"/>
              <a:t>Ергономічний</a:t>
            </a:r>
            <a:r>
              <a:rPr lang="ru-RU" sz="1400" dirty="0"/>
              <a:t> дизайн корпусу для комфортного </a:t>
            </a:r>
            <a:r>
              <a:rPr lang="ru-RU" sz="1400" dirty="0" err="1"/>
              <a:t>використання</a:t>
            </a:r>
            <a:r>
              <a:rPr lang="ru-RU" sz="1400" dirty="0"/>
              <a:t>; </a:t>
            </a:r>
            <a:endParaRPr lang="en-US" sz="1400" dirty="0"/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 err="1"/>
              <a:t>Повний</a:t>
            </a:r>
            <a:r>
              <a:rPr lang="ru-RU" sz="1400" dirty="0"/>
              <a:t> </a:t>
            </a:r>
            <a:r>
              <a:rPr lang="ru-RU" sz="1400" dirty="0" err="1"/>
              <a:t>набір</a:t>
            </a:r>
            <a:r>
              <a:rPr lang="ru-RU" sz="1400" dirty="0"/>
              <a:t> </a:t>
            </a:r>
            <a:r>
              <a:rPr lang="ru-RU" sz="1400" dirty="0" err="1"/>
              <a:t>перукаря</a:t>
            </a:r>
            <a:r>
              <a:rPr lang="ru-RU" sz="1400" dirty="0"/>
              <a:t>: 4 насадки для </a:t>
            </a:r>
            <a:r>
              <a:rPr lang="ru-RU" sz="1400" dirty="0" err="1"/>
              <a:t>всієї</a:t>
            </a:r>
            <a:r>
              <a:rPr lang="ru-RU" sz="1400" dirty="0"/>
              <a:t> </a:t>
            </a:r>
            <a:r>
              <a:rPr lang="ru-RU" sz="1400" dirty="0" err="1"/>
              <a:t>родини</a:t>
            </a:r>
            <a:r>
              <a:rPr lang="ru-RU" sz="1400" dirty="0"/>
              <a:t> (3/6/9 / 12мм);</a:t>
            </a:r>
            <a:endParaRPr lang="en-US" sz="1400" dirty="0"/>
          </a:p>
          <a:p>
            <a:pPr>
              <a:lnSpc>
                <a:spcPct val="120000"/>
              </a:lnSpc>
              <a:buFontTx/>
              <a:buChar char="-"/>
            </a:pPr>
            <a:r>
              <a:rPr lang="uk-UA" sz="1400" dirty="0"/>
              <a:t>Комплектація:</a:t>
            </a:r>
            <a:r>
              <a:rPr lang="ru-RU" sz="1400" dirty="0"/>
              <a:t> </a:t>
            </a:r>
            <a:r>
              <a:rPr lang="ru-RU" sz="1400" dirty="0" err="1"/>
              <a:t>ножиці</a:t>
            </a:r>
            <a:r>
              <a:rPr lang="ru-RU" sz="1400" dirty="0"/>
              <a:t>, </a:t>
            </a:r>
            <a:r>
              <a:rPr lang="ru-RU" sz="1400" dirty="0" err="1"/>
              <a:t>щітка</a:t>
            </a:r>
            <a:r>
              <a:rPr lang="ru-RU" sz="1400" dirty="0"/>
              <a:t> для </a:t>
            </a:r>
            <a:r>
              <a:rPr lang="ru-RU" sz="1400" dirty="0" err="1"/>
              <a:t>очищення</a:t>
            </a:r>
            <a:r>
              <a:rPr lang="ru-RU" sz="1400" dirty="0"/>
              <a:t> лез, </a:t>
            </a:r>
            <a:r>
              <a:rPr lang="ru-RU" sz="1400" dirty="0" err="1"/>
              <a:t>олія</a:t>
            </a:r>
            <a:r>
              <a:rPr lang="ru-RU" sz="1400" dirty="0"/>
              <a:t>;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/>
              <a:t> </a:t>
            </a:r>
            <a:r>
              <a:rPr lang="ru-RU" sz="1400" dirty="0" err="1"/>
              <a:t>Підвісна</a:t>
            </a:r>
            <a:r>
              <a:rPr lang="ru-RU" sz="1400" dirty="0"/>
              <a:t> петля; 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 err="1"/>
              <a:t>Колір</a:t>
            </a:r>
            <a:r>
              <a:rPr lang="ru-RU" sz="1400" dirty="0"/>
              <a:t>: </a:t>
            </a:r>
            <a:r>
              <a:rPr lang="ru-RU" sz="1400" dirty="0" err="1"/>
              <a:t>сріблястий</a:t>
            </a:r>
            <a:r>
              <a:rPr lang="ru-RU" sz="1400" dirty="0"/>
              <a:t>. </a:t>
            </a:r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75B2DCE-A5BC-454E-BFFE-9044C42CCF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8937" y="570451"/>
            <a:ext cx="2701076" cy="5415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6963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4065C62F-5DC2-45FF-A1F0-128910CF25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2560" y="346028"/>
            <a:ext cx="5678412" cy="5590537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/>
              <a:t>RHC1</a:t>
            </a:r>
            <a:r>
              <a:rPr lang="uk-UA" sz="2400" b="1" dirty="0"/>
              <a:t>3</a:t>
            </a:r>
            <a:r>
              <a:rPr lang="en-US" sz="2400" b="1" dirty="0"/>
              <a:t>0-S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 err="1"/>
              <a:t>Потужність</a:t>
            </a:r>
            <a:r>
              <a:rPr lang="ru-RU" sz="1400" dirty="0"/>
              <a:t> 10 Вт, </a:t>
            </a:r>
            <a:endParaRPr lang="en-US" sz="1400" dirty="0"/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/>
              <a:t>Машинка для стрижки </a:t>
            </a:r>
            <a:r>
              <a:rPr lang="ru-RU" sz="1400" dirty="0" err="1"/>
              <a:t>волосся</a:t>
            </a:r>
            <a:r>
              <a:rPr lang="ru-RU" sz="1400" dirty="0"/>
              <a:t>. </a:t>
            </a:r>
            <a:endParaRPr lang="en-US" sz="1400" dirty="0"/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 err="1"/>
              <a:t>Гострі</a:t>
            </a:r>
            <a:r>
              <a:rPr lang="ru-RU" sz="1400" dirty="0"/>
              <a:t> </a:t>
            </a:r>
            <a:r>
              <a:rPr lang="ru-RU" sz="1400" dirty="0" err="1"/>
              <a:t>загартовані</a:t>
            </a:r>
            <a:r>
              <a:rPr lang="ru-RU" sz="1400" dirty="0"/>
              <a:t> </a:t>
            </a:r>
            <a:r>
              <a:rPr lang="ru-RU" sz="1400" dirty="0" err="1"/>
              <a:t>сталеві</a:t>
            </a:r>
            <a:r>
              <a:rPr lang="ru-RU" sz="1400" dirty="0"/>
              <a:t> </a:t>
            </a:r>
            <a:r>
              <a:rPr lang="ru-RU" sz="1400" dirty="0" err="1"/>
              <a:t>леза</a:t>
            </a:r>
            <a:r>
              <a:rPr lang="ru-RU" sz="1400" dirty="0"/>
              <a:t> з </a:t>
            </a:r>
            <a:r>
              <a:rPr lang="ru-RU" sz="1400" dirty="0" err="1"/>
              <a:t>можливістю</a:t>
            </a:r>
            <a:r>
              <a:rPr lang="ru-RU" sz="1400" dirty="0"/>
              <a:t> </a:t>
            </a:r>
            <a:r>
              <a:rPr lang="ru-RU" sz="1400" dirty="0" err="1"/>
              <a:t>регулювання</a:t>
            </a:r>
            <a:r>
              <a:rPr lang="ru-RU" sz="1400" dirty="0"/>
              <a:t>.</a:t>
            </a:r>
            <a:endParaRPr lang="en-US" sz="1400" dirty="0"/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/>
              <a:t> </a:t>
            </a:r>
            <a:r>
              <a:rPr lang="ru-RU" sz="1400" dirty="0" err="1"/>
              <a:t>Ергономічний</a:t>
            </a:r>
            <a:r>
              <a:rPr lang="ru-RU" sz="1400" dirty="0"/>
              <a:t> дизайн корпусу для комфортного </a:t>
            </a:r>
            <a:r>
              <a:rPr lang="ru-RU" sz="1400" dirty="0" err="1"/>
              <a:t>використання</a:t>
            </a:r>
            <a:r>
              <a:rPr lang="ru-RU" sz="1400" dirty="0"/>
              <a:t>. </a:t>
            </a:r>
            <a:endParaRPr lang="en-US" sz="1400" dirty="0"/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 err="1"/>
              <a:t>Повний</a:t>
            </a:r>
            <a:r>
              <a:rPr lang="ru-RU" sz="1400" dirty="0"/>
              <a:t> </a:t>
            </a:r>
            <a:r>
              <a:rPr lang="ru-RU" sz="1400" dirty="0" err="1"/>
              <a:t>набір</a:t>
            </a:r>
            <a:r>
              <a:rPr lang="ru-RU" sz="1400" dirty="0"/>
              <a:t> </a:t>
            </a:r>
            <a:r>
              <a:rPr lang="ru-RU" sz="1400" dirty="0" err="1"/>
              <a:t>перукаря</a:t>
            </a:r>
            <a:r>
              <a:rPr lang="ru-RU" sz="1400" dirty="0"/>
              <a:t>: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/>
              <a:t>4 насадки для </a:t>
            </a:r>
            <a:r>
              <a:rPr lang="ru-RU" sz="1400" dirty="0" err="1"/>
              <a:t>всієї</a:t>
            </a:r>
            <a:r>
              <a:rPr lang="ru-RU" sz="1400" dirty="0"/>
              <a:t> </a:t>
            </a:r>
            <a:r>
              <a:rPr lang="ru-RU" sz="1400" dirty="0" err="1"/>
              <a:t>родини</a:t>
            </a:r>
            <a:r>
              <a:rPr lang="ru-RU" sz="1400" dirty="0"/>
              <a:t> (3/6/9 / 12мм), </a:t>
            </a:r>
            <a:endParaRPr lang="en-US" sz="1400" dirty="0"/>
          </a:p>
          <a:p>
            <a:pPr>
              <a:lnSpc>
                <a:spcPct val="120000"/>
              </a:lnSpc>
              <a:buFontTx/>
              <a:buChar char="-"/>
            </a:pPr>
            <a:r>
              <a:rPr lang="uk-UA" sz="1400" dirty="0"/>
              <a:t>Комплектація: </a:t>
            </a:r>
            <a:r>
              <a:rPr lang="ru-RU" sz="1400" dirty="0" err="1"/>
              <a:t>ножиці</a:t>
            </a:r>
            <a:r>
              <a:rPr lang="ru-RU" sz="1400" dirty="0"/>
              <a:t>, </a:t>
            </a:r>
            <a:r>
              <a:rPr lang="ru-RU" sz="1400" dirty="0" err="1"/>
              <a:t>щітка</a:t>
            </a:r>
            <a:r>
              <a:rPr lang="ru-RU" sz="1400" dirty="0"/>
              <a:t> для </a:t>
            </a:r>
            <a:r>
              <a:rPr lang="ru-RU" sz="1400" dirty="0" err="1"/>
              <a:t>очищення</a:t>
            </a:r>
            <a:r>
              <a:rPr lang="ru-RU" sz="1400" dirty="0"/>
              <a:t> лез, </a:t>
            </a:r>
            <a:r>
              <a:rPr lang="ru-RU" sz="1400" dirty="0" err="1"/>
              <a:t>олія</a:t>
            </a:r>
            <a:r>
              <a:rPr lang="ru-RU" sz="1400" dirty="0"/>
              <a:t>, </a:t>
            </a:r>
            <a:r>
              <a:rPr lang="ru-RU" sz="1400" dirty="0" err="1"/>
              <a:t>мішечок</a:t>
            </a:r>
            <a:r>
              <a:rPr lang="ru-RU" sz="1400" dirty="0"/>
              <a:t> для </a:t>
            </a:r>
            <a:r>
              <a:rPr lang="ru-RU" sz="1400" dirty="0" err="1"/>
              <a:t>зручного</a:t>
            </a:r>
            <a:r>
              <a:rPr lang="ru-RU" sz="1400" dirty="0"/>
              <a:t> </a:t>
            </a:r>
            <a:r>
              <a:rPr lang="ru-RU" sz="1400" dirty="0" err="1"/>
              <a:t>зберігання</a:t>
            </a:r>
            <a:r>
              <a:rPr lang="ru-RU" sz="1400" dirty="0"/>
              <a:t>. 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 err="1"/>
              <a:t>Підвісна</a:t>
            </a:r>
            <a:r>
              <a:rPr lang="ru-RU" sz="1400" dirty="0"/>
              <a:t> петля. 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 err="1"/>
              <a:t>Колір</a:t>
            </a:r>
            <a:r>
              <a:rPr lang="ru-RU" sz="1400" dirty="0"/>
              <a:t> </a:t>
            </a:r>
            <a:r>
              <a:rPr lang="ru-RU" sz="1400" dirty="0" err="1"/>
              <a:t>червоний</a:t>
            </a:r>
            <a:r>
              <a:rPr lang="ru-RU" sz="1400" dirty="0"/>
              <a:t>.</a:t>
            </a:r>
            <a:endParaRPr lang="en-US" sz="1400" dirty="0">
              <a:highlight>
                <a:srgbClr val="FFFF00"/>
              </a:highlight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E706930-7C40-487F-9C98-D746A7C7A4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948" y="247293"/>
            <a:ext cx="1968676" cy="580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7567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4065C62F-5DC2-45FF-A1F0-128910CF25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2560" y="346028"/>
            <a:ext cx="5678412" cy="5590537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/>
              <a:t>RHC1</a:t>
            </a:r>
            <a:r>
              <a:rPr lang="uk-UA" sz="2400" b="1" dirty="0"/>
              <a:t>4</a:t>
            </a:r>
            <a:r>
              <a:rPr lang="en-US" sz="2400" b="1" dirty="0"/>
              <a:t>0-T</a:t>
            </a:r>
          </a:p>
          <a:p>
            <a:pPr>
              <a:lnSpc>
                <a:spcPct val="120000"/>
              </a:lnSpc>
              <a:buFontTx/>
              <a:buChar char="-"/>
            </a:pPr>
            <a:endParaRPr lang="en-US" sz="1400" dirty="0">
              <a:highlight>
                <a:srgbClr val="FFFF00"/>
              </a:highlight>
            </a:endParaRPr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 err="1"/>
              <a:t>Потужність</a:t>
            </a:r>
            <a:r>
              <a:rPr lang="ru-RU" sz="1400" dirty="0"/>
              <a:t> 10 Вт, </a:t>
            </a:r>
            <a:endParaRPr lang="en-US" sz="1400" dirty="0"/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/>
              <a:t>Машинка для стрижки </a:t>
            </a:r>
            <a:r>
              <a:rPr lang="ru-RU" sz="1400" dirty="0" err="1"/>
              <a:t>волосся</a:t>
            </a:r>
            <a:r>
              <a:rPr lang="ru-RU" sz="1400" dirty="0"/>
              <a:t>. </a:t>
            </a:r>
            <a:endParaRPr lang="en-US" sz="1400" dirty="0"/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 err="1"/>
              <a:t>Гострі</a:t>
            </a:r>
            <a:r>
              <a:rPr lang="ru-RU" sz="1400" dirty="0"/>
              <a:t> </a:t>
            </a:r>
            <a:r>
              <a:rPr lang="ru-RU" sz="1400" dirty="0" err="1"/>
              <a:t>загартовані</a:t>
            </a:r>
            <a:r>
              <a:rPr lang="ru-RU" sz="1400" dirty="0"/>
              <a:t> </a:t>
            </a:r>
            <a:r>
              <a:rPr lang="ru-RU" sz="1400" dirty="0" err="1"/>
              <a:t>титанові</a:t>
            </a:r>
            <a:r>
              <a:rPr lang="ru-RU" sz="1400" dirty="0"/>
              <a:t> </a:t>
            </a:r>
            <a:r>
              <a:rPr lang="ru-RU" sz="1400" dirty="0" err="1"/>
              <a:t>леза</a:t>
            </a:r>
            <a:r>
              <a:rPr lang="ru-RU" sz="1400" dirty="0"/>
              <a:t> з </a:t>
            </a:r>
            <a:r>
              <a:rPr lang="ru-RU" sz="1400" dirty="0" err="1"/>
              <a:t>можливістю</a:t>
            </a:r>
            <a:r>
              <a:rPr lang="ru-RU" sz="1400" dirty="0"/>
              <a:t> </a:t>
            </a:r>
            <a:r>
              <a:rPr lang="ru-RU" sz="1400" dirty="0" err="1"/>
              <a:t>регулювання</a:t>
            </a:r>
            <a:r>
              <a:rPr lang="ru-RU" sz="1400" dirty="0"/>
              <a:t>.</a:t>
            </a:r>
            <a:endParaRPr lang="en-US" sz="1400" dirty="0"/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/>
              <a:t> </a:t>
            </a:r>
            <a:r>
              <a:rPr lang="ru-RU" sz="1400" dirty="0" err="1"/>
              <a:t>Ергономічний</a:t>
            </a:r>
            <a:r>
              <a:rPr lang="ru-RU" sz="1400" dirty="0"/>
              <a:t> дизайн корпусу для комфортного </a:t>
            </a:r>
            <a:r>
              <a:rPr lang="ru-RU" sz="1400" dirty="0" err="1"/>
              <a:t>використання</a:t>
            </a:r>
            <a:r>
              <a:rPr lang="ru-RU" sz="1400" dirty="0"/>
              <a:t>. </a:t>
            </a:r>
            <a:endParaRPr lang="en-US" sz="1400" dirty="0"/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 err="1"/>
              <a:t>Повний</a:t>
            </a:r>
            <a:r>
              <a:rPr lang="ru-RU" sz="1400" dirty="0"/>
              <a:t> </a:t>
            </a:r>
            <a:r>
              <a:rPr lang="ru-RU" sz="1400" dirty="0" err="1"/>
              <a:t>набір</a:t>
            </a:r>
            <a:r>
              <a:rPr lang="ru-RU" sz="1400" dirty="0"/>
              <a:t> </a:t>
            </a:r>
            <a:r>
              <a:rPr lang="ru-RU" sz="1400" dirty="0" err="1"/>
              <a:t>перукаря</a:t>
            </a:r>
            <a:r>
              <a:rPr lang="ru-RU" sz="1400" dirty="0"/>
              <a:t>: 4 насадки для </a:t>
            </a:r>
            <a:r>
              <a:rPr lang="ru-RU" sz="1400" dirty="0" err="1"/>
              <a:t>всієї</a:t>
            </a:r>
            <a:r>
              <a:rPr lang="ru-RU" sz="1400" dirty="0"/>
              <a:t> </a:t>
            </a:r>
            <a:r>
              <a:rPr lang="ru-RU" sz="1400" dirty="0" err="1"/>
              <a:t>родини</a:t>
            </a:r>
            <a:r>
              <a:rPr lang="ru-RU" sz="1400" dirty="0"/>
              <a:t> (3/6/9/12 мм),</a:t>
            </a:r>
            <a:endParaRPr lang="en-US" sz="1400" dirty="0"/>
          </a:p>
          <a:p>
            <a:pPr>
              <a:lnSpc>
                <a:spcPct val="120000"/>
              </a:lnSpc>
              <a:buFontTx/>
              <a:buChar char="-"/>
            </a:pPr>
            <a:r>
              <a:rPr lang="uk-UA" sz="1400" dirty="0"/>
              <a:t>Комплектація: </a:t>
            </a:r>
            <a:r>
              <a:rPr lang="ru-RU" sz="1400" dirty="0"/>
              <a:t> </a:t>
            </a:r>
            <a:r>
              <a:rPr lang="ru-RU" sz="1400" dirty="0" err="1"/>
              <a:t>ножиці</a:t>
            </a:r>
            <a:r>
              <a:rPr lang="ru-RU" sz="1400" dirty="0"/>
              <a:t>, </a:t>
            </a:r>
            <a:r>
              <a:rPr lang="ru-RU" sz="1400" dirty="0" err="1"/>
              <a:t>щітка</a:t>
            </a:r>
            <a:r>
              <a:rPr lang="ru-RU" sz="1400" dirty="0"/>
              <a:t> для </a:t>
            </a:r>
            <a:r>
              <a:rPr lang="ru-RU" sz="1400" dirty="0" err="1"/>
              <a:t>очищення</a:t>
            </a:r>
            <a:r>
              <a:rPr lang="ru-RU" sz="1400" dirty="0"/>
              <a:t> лез, </a:t>
            </a:r>
            <a:r>
              <a:rPr lang="ru-RU" sz="1400" dirty="0" err="1"/>
              <a:t>олія</a:t>
            </a:r>
            <a:r>
              <a:rPr lang="ru-RU" sz="1400" dirty="0"/>
              <a:t>, </a:t>
            </a:r>
            <a:r>
              <a:rPr lang="ru-RU" sz="1400" dirty="0" err="1"/>
              <a:t>мішечок</a:t>
            </a:r>
            <a:r>
              <a:rPr lang="ru-RU" sz="1400" dirty="0"/>
              <a:t> для </a:t>
            </a:r>
            <a:r>
              <a:rPr lang="ru-RU" sz="1400" dirty="0" err="1"/>
              <a:t>зручного</a:t>
            </a:r>
            <a:r>
              <a:rPr lang="ru-RU" sz="1400" dirty="0"/>
              <a:t> </a:t>
            </a:r>
            <a:r>
              <a:rPr lang="ru-RU" sz="1400" dirty="0" err="1"/>
              <a:t>зберігання</a:t>
            </a:r>
            <a:r>
              <a:rPr lang="ru-RU" sz="1400" dirty="0"/>
              <a:t>.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 err="1"/>
              <a:t>Підвісна</a:t>
            </a:r>
            <a:r>
              <a:rPr lang="ru-RU" sz="1400" dirty="0"/>
              <a:t> петля. 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 err="1"/>
              <a:t>Колір</a:t>
            </a:r>
            <a:r>
              <a:rPr lang="ru-RU" sz="1400" dirty="0"/>
              <a:t>: </a:t>
            </a:r>
            <a:r>
              <a:rPr lang="ru-RU" sz="1400" dirty="0" err="1"/>
              <a:t>Помаранчевий</a:t>
            </a:r>
            <a:r>
              <a:rPr lang="ru-RU" sz="1400" dirty="0"/>
              <a:t> з </a:t>
            </a:r>
            <a:r>
              <a:rPr lang="ru-RU" sz="1400" dirty="0" err="1"/>
              <a:t>чорним</a:t>
            </a:r>
            <a:endParaRPr lang="ru-RU" sz="1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BFC68E0-D357-4E6B-8E6B-5161B0E66F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660" y="528506"/>
            <a:ext cx="4750672" cy="4750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439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326D9421-A23A-4E78-8B17-DB652A6F24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093" y="1976719"/>
            <a:ext cx="11445310" cy="1716124"/>
          </a:xfrm>
        </p:spPr>
        <p:txBody>
          <a:bodyPr>
            <a:normAutofit/>
          </a:bodyPr>
          <a:lstStyle/>
          <a:p>
            <a:r>
              <a:rPr lang="uk-UA" sz="4000" dirty="0"/>
              <a:t>ТРИМЕР</a:t>
            </a:r>
            <a:r>
              <a:rPr lang="ru-RU" dirty="0"/>
              <a:t>И АКУМУЛЯТОРНІ БЕЗДРОТОВІ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2614610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4065C62F-5DC2-45FF-A1F0-128910CF25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2560" y="346028"/>
            <a:ext cx="5678412" cy="5590537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/>
              <a:t>RHC160-T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 err="1"/>
              <a:t>Потужність</a:t>
            </a:r>
            <a:r>
              <a:rPr lang="ru-RU" sz="1400" dirty="0"/>
              <a:t> 2 Вт. </a:t>
            </a:r>
            <a:endParaRPr lang="en-US" sz="1400" dirty="0"/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 err="1"/>
              <a:t>Професійна</a:t>
            </a:r>
            <a:r>
              <a:rPr lang="ru-RU" sz="1400" dirty="0"/>
              <a:t> машинка для стрижки </a:t>
            </a:r>
            <a:r>
              <a:rPr lang="ru-RU" sz="1400" dirty="0" err="1"/>
              <a:t>волосся</a:t>
            </a:r>
            <a:r>
              <a:rPr lang="ru-RU" sz="1400" dirty="0"/>
              <a:t> </a:t>
            </a:r>
            <a:r>
              <a:rPr lang="ru-RU" sz="1400" dirty="0" err="1"/>
              <a:t>і</a:t>
            </a:r>
            <a:r>
              <a:rPr lang="ru-RU" sz="1400" dirty="0"/>
              <a:t> </a:t>
            </a:r>
            <a:r>
              <a:rPr lang="ru-RU" sz="1400" dirty="0" err="1"/>
              <a:t>бороди</a:t>
            </a:r>
            <a:r>
              <a:rPr lang="ru-RU" sz="1400" dirty="0"/>
              <a:t>.</a:t>
            </a:r>
            <a:endParaRPr lang="en-US" sz="1400" dirty="0"/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 err="1"/>
              <a:t>Гострі</a:t>
            </a:r>
            <a:r>
              <a:rPr lang="ru-RU" sz="1400" dirty="0"/>
              <a:t> ТИТАНОВІ </a:t>
            </a:r>
            <a:r>
              <a:rPr lang="ru-RU" sz="1400" dirty="0" err="1"/>
              <a:t>леза</a:t>
            </a:r>
            <a:r>
              <a:rPr lang="ru-RU" sz="1400" dirty="0"/>
              <a:t>. </a:t>
            </a:r>
            <a:endParaRPr lang="en-US" sz="1400" dirty="0"/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 err="1"/>
              <a:t>Ергономічний</a:t>
            </a:r>
            <a:r>
              <a:rPr lang="ru-RU" sz="1400" dirty="0"/>
              <a:t> дизайн корпусу для комфортного </a:t>
            </a:r>
            <a:r>
              <a:rPr lang="ru-RU" sz="1400" dirty="0" err="1"/>
              <a:t>використання</a:t>
            </a:r>
            <a:r>
              <a:rPr lang="ru-RU" sz="1400" dirty="0"/>
              <a:t>. </a:t>
            </a:r>
            <a:endParaRPr lang="en-US" sz="1400" dirty="0"/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/>
              <a:t>2 </a:t>
            </a:r>
            <a:r>
              <a:rPr lang="ru-RU" sz="1400" dirty="0" err="1"/>
              <a:t>універсальні</a:t>
            </a:r>
            <a:r>
              <a:rPr lang="ru-RU" sz="1400" dirty="0"/>
              <a:t> насадки для </a:t>
            </a:r>
            <a:r>
              <a:rPr lang="ru-RU" sz="1400" dirty="0" err="1"/>
              <a:t>всієї</a:t>
            </a:r>
            <a:r>
              <a:rPr lang="ru-RU" sz="1400" dirty="0"/>
              <a:t> </a:t>
            </a:r>
            <a:r>
              <a:rPr lang="ru-RU" sz="1400" dirty="0" err="1"/>
              <a:t>родини</a:t>
            </a:r>
            <a:r>
              <a:rPr lang="ru-RU" sz="1400" dirty="0"/>
              <a:t>: 5 * 2 </a:t>
            </a:r>
            <a:r>
              <a:rPr lang="ru-RU" sz="1400" dirty="0" err="1"/>
              <a:t>Регульовані</a:t>
            </a:r>
            <a:r>
              <a:rPr lang="ru-RU" sz="1400" dirty="0"/>
              <a:t> </a:t>
            </a:r>
            <a:r>
              <a:rPr lang="ru-RU" sz="1400" dirty="0" err="1"/>
              <a:t>висоти</a:t>
            </a:r>
            <a:r>
              <a:rPr lang="ru-RU" sz="1400" dirty="0"/>
              <a:t> стрижки (4/7/10/13/16 мм). (18/21/24/27/30 мм), </a:t>
            </a:r>
            <a:endParaRPr lang="en-US" sz="1400" dirty="0"/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 err="1"/>
              <a:t>Комплектація</a:t>
            </a:r>
            <a:r>
              <a:rPr lang="ru-RU" sz="1400" dirty="0"/>
              <a:t>: </a:t>
            </a:r>
            <a:r>
              <a:rPr lang="ru-RU" sz="1400" dirty="0" err="1"/>
              <a:t>щітка</a:t>
            </a:r>
            <a:r>
              <a:rPr lang="ru-RU" sz="1400" dirty="0"/>
              <a:t> для </a:t>
            </a:r>
            <a:r>
              <a:rPr lang="ru-RU" sz="1400" dirty="0" err="1"/>
              <a:t>чищення</a:t>
            </a:r>
            <a:r>
              <a:rPr lang="ru-RU" sz="1400" dirty="0"/>
              <a:t> лез, </a:t>
            </a:r>
            <a:r>
              <a:rPr lang="uk-UA" sz="1400" dirty="0"/>
              <a:t>олія</a:t>
            </a:r>
            <a:r>
              <a:rPr lang="ru-RU" sz="1400" dirty="0"/>
              <a:t>, база </a:t>
            </a:r>
            <a:r>
              <a:rPr lang="ru-RU" sz="1400" dirty="0" err="1"/>
              <a:t>з</a:t>
            </a:r>
            <a:r>
              <a:rPr lang="ru-RU" sz="1400" dirty="0"/>
              <a:t> адаптером для зарядки, </a:t>
            </a:r>
            <a:r>
              <a:rPr lang="ru-RU" sz="1400" dirty="0" err="1"/>
              <a:t>мішечок</a:t>
            </a:r>
            <a:r>
              <a:rPr lang="ru-RU" sz="1400" dirty="0"/>
              <a:t> для </a:t>
            </a:r>
            <a:r>
              <a:rPr lang="ru-RU" sz="1400" dirty="0" err="1"/>
              <a:t>зручного</a:t>
            </a:r>
            <a:r>
              <a:rPr lang="ru-RU" sz="1400" dirty="0"/>
              <a:t> </a:t>
            </a:r>
            <a:r>
              <a:rPr lang="ru-RU" sz="1400" dirty="0" err="1"/>
              <a:t>зберігання</a:t>
            </a:r>
            <a:r>
              <a:rPr lang="ru-RU" sz="1400" dirty="0"/>
              <a:t>. 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 err="1"/>
              <a:t>Колір</a:t>
            </a:r>
            <a:r>
              <a:rPr lang="ru-RU" sz="1400" dirty="0"/>
              <a:t> </a:t>
            </a:r>
            <a:r>
              <a:rPr lang="ru-RU" sz="1400" dirty="0" err="1"/>
              <a:t>сірий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6" name="Рисунок 5" descr="RHC160-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7974" y="240171"/>
            <a:ext cx="3288890" cy="589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0469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4065C62F-5DC2-45FF-A1F0-128910CF25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0357" y="247555"/>
            <a:ext cx="5678412" cy="5576470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/>
              <a:t>RHC18</a:t>
            </a:r>
            <a:r>
              <a:rPr lang="uk-UA" sz="2400" b="1" dirty="0"/>
              <a:t>0</a:t>
            </a:r>
            <a:r>
              <a:rPr lang="en-US" sz="2400" b="1" dirty="0"/>
              <a:t>-S </a:t>
            </a:r>
            <a:r>
              <a:rPr lang="ru-RU" sz="2400" dirty="0"/>
              <a:t>5в1 </a:t>
            </a:r>
            <a:endParaRPr lang="en-US" sz="2400" b="1" dirty="0"/>
          </a:p>
          <a:p>
            <a:pPr>
              <a:lnSpc>
                <a:spcPct val="120000"/>
              </a:lnSpc>
            </a:pPr>
            <a:r>
              <a:rPr lang="ru-RU" sz="1200" dirty="0" err="1"/>
              <a:t>Потужність</a:t>
            </a:r>
            <a:r>
              <a:rPr lang="ru-RU" sz="1200" dirty="0"/>
              <a:t> 3 Вт. </a:t>
            </a:r>
          </a:p>
          <a:p>
            <a:pPr>
              <a:lnSpc>
                <a:spcPct val="120000"/>
              </a:lnSpc>
            </a:pPr>
            <a:r>
              <a:rPr lang="ru-RU" sz="1200" dirty="0" err="1"/>
              <a:t>Тример</a:t>
            </a:r>
            <a:r>
              <a:rPr lang="ru-RU" sz="1200" dirty="0"/>
              <a:t> для </a:t>
            </a:r>
            <a:r>
              <a:rPr lang="ru-RU" sz="1200" dirty="0" err="1"/>
              <a:t>бороди</a:t>
            </a:r>
            <a:r>
              <a:rPr lang="ru-RU" sz="1200" dirty="0"/>
              <a:t> і </a:t>
            </a:r>
            <a:r>
              <a:rPr lang="ru-RU" sz="1200" dirty="0" err="1"/>
              <a:t>волосся</a:t>
            </a:r>
            <a:r>
              <a:rPr lang="ru-RU" sz="1200" dirty="0"/>
              <a:t>. </a:t>
            </a:r>
          </a:p>
          <a:p>
            <a:pPr>
              <a:lnSpc>
                <a:spcPct val="120000"/>
              </a:lnSpc>
            </a:pPr>
            <a:r>
              <a:rPr lang="ru-RU" sz="1200" dirty="0"/>
              <a:t>5 насадок: </a:t>
            </a:r>
          </a:p>
          <a:p>
            <a:pPr>
              <a:lnSpc>
                <a:spcPct val="120000"/>
              </a:lnSpc>
            </a:pPr>
            <a:r>
              <a:rPr lang="ru-RU" sz="1200" dirty="0"/>
              <a:t>1-а - </a:t>
            </a:r>
            <a:r>
              <a:rPr lang="ru-RU" sz="1200" dirty="0" err="1"/>
              <a:t>повноцінна</a:t>
            </a:r>
            <a:r>
              <a:rPr lang="ru-RU" sz="1200" dirty="0"/>
              <a:t> машинка для </a:t>
            </a:r>
            <a:r>
              <a:rPr lang="ru-RU" sz="1200" dirty="0" err="1"/>
              <a:t>підстрігання</a:t>
            </a:r>
            <a:r>
              <a:rPr lang="ru-RU" sz="1200" dirty="0"/>
              <a:t> </a:t>
            </a:r>
            <a:r>
              <a:rPr lang="ru-RU" sz="1200" dirty="0" err="1"/>
              <a:t>волосся</a:t>
            </a:r>
            <a:r>
              <a:rPr lang="ru-RU" sz="1200" dirty="0"/>
              <a:t>, </a:t>
            </a:r>
          </a:p>
          <a:p>
            <a:pPr>
              <a:lnSpc>
                <a:spcPct val="120000"/>
              </a:lnSpc>
            </a:pPr>
            <a:r>
              <a:rPr lang="ru-RU" sz="1200" dirty="0"/>
              <a:t>2-а - </a:t>
            </a:r>
            <a:r>
              <a:rPr lang="ru-RU" sz="1200" dirty="0" err="1"/>
              <a:t>тример</a:t>
            </a:r>
            <a:r>
              <a:rPr lang="ru-RU" sz="1200" dirty="0"/>
              <a:t> для </a:t>
            </a:r>
            <a:r>
              <a:rPr lang="ru-RU" sz="1200" dirty="0" err="1"/>
              <a:t>волосся</a:t>
            </a:r>
            <a:r>
              <a:rPr lang="ru-RU" sz="1200" dirty="0"/>
              <a:t>, </a:t>
            </a:r>
            <a:r>
              <a:rPr lang="ru-RU" sz="1200" dirty="0" err="1"/>
              <a:t>бакенбардів</a:t>
            </a:r>
            <a:r>
              <a:rPr lang="ru-RU" sz="1200" dirty="0"/>
              <a:t>, </a:t>
            </a:r>
            <a:r>
              <a:rPr lang="ru-RU" sz="1200" dirty="0" err="1"/>
              <a:t>волосся</a:t>
            </a:r>
            <a:r>
              <a:rPr lang="ru-RU" sz="1200" dirty="0"/>
              <a:t> на </a:t>
            </a:r>
            <a:r>
              <a:rPr lang="ru-RU" sz="1200" dirty="0" err="1"/>
              <a:t>шії</a:t>
            </a:r>
            <a:r>
              <a:rPr lang="ru-RU" sz="1200" dirty="0"/>
              <a:t> та </a:t>
            </a:r>
            <a:r>
              <a:rPr lang="ru-RU" sz="1200" dirty="0" err="1"/>
              <a:t>підборіддя</a:t>
            </a:r>
            <a:r>
              <a:rPr lang="ru-RU" sz="1200" dirty="0"/>
              <a:t>, </a:t>
            </a:r>
          </a:p>
          <a:p>
            <a:pPr>
              <a:lnSpc>
                <a:spcPct val="120000"/>
              </a:lnSpc>
            </a:pPr>
            <a:r>
              <a:rPr lang="ru-RU" sz="1200" dirty="0"/>
              <a:t>3-тя - </a:t>
            </a:r>
            <a:r>
              <a:rPr lang="ru-RU" sz="1200" dirty="0" err="1"/>
              <a:t>міні</a:t>
            </a:r>
            <a:r>
              <a:rPr lang="ru-RU" sz="1200" dirty="0"/>
              <a:t>-бритва </a:t>
            </a:r>
            <a:r>
              <a:rPr lang="ru-RU" sz="1200" dirty="0" err="1"/>
              <a:t>із</a:t>
            </a:r>
            <a:r>
              <a:rPr lang="ru-RU" sz="1200" dirty="0"/>
              <a:t> </a:t>
            </a:r>
            <a:r>
              <a:rPr lang="ru-RU" sz="1200" dirty="0" err="1"/>
              <a:t>сіткою</a:t>
            </a:r>
            <a:r>
              <a:rPr lang="ru-RU" sz="1200" dirty="0"/>
              <a:t> для </a:t>
            </a:r>
            <a:r>
              <a:rPr lang="ru-RU" sz="1200" dirty="0" err="1"/>
              <a:t>віділення</a:t>
            </a:r>
            <a:r>
              <a:rPr lang="ru-RU" sz="1200" dirty="0"/>
              <a:t> контуру, </a:t>
            </a:r>
          </a:p>
          <a:p>
            <a:pPr>
              <a:lnSpc>
                <a:spcPct val="120000"/>
              </a:lnSpc>
            </a:pPr>
            <a:r>
              <a:rPr lang="ru-RU" sz="1200" dirty="0"/>
              <a:t>4-а - </a:t>
            </a:r>
            <a:r>
              <a:rPr lang="ru-RU" sz="1200" dirty="0" err="1"/>
              <a:t>міні-тример</a:t>
            </a:r>
            <a:r>
              <a:rPr lang="ru-RU" sz="1200" dirty="0"/>
              <a:t> для точного контуру невеликих </a:t>
            </a:r>
            <a:r>
              <a:rPr lang="ru-RU" sz="1200" dirty="0" err="1"/>
              <a:t>ділянок</a:t>
            </a:r>
            <a:r>
              <a:rPr lang="ru-RU" sz="1200" dirty="0"/>
              <a:t> и деталей,</a:t>
            </a:r>
          </a:p>
          <a:p>
            <a:pPr>
              <a:lnSpc>
                <a:spcPct val="120000"/>
              </a:lnSpc>
            </a:pPr>
            <a:r>
              <a:rPr lang="ru-RU" sz="1200" dirty="0"/>
              <a:t> 5-а насадка для </a:t>
            </a:r>
            <a:r>
              <a:rPr lang="ru-RU" sz="1200" dirty="0" err="1"/>
              <a:t>відалення</a:t>
            </a:r>
            <a:r>
              <a:rPr lang="ru-RU" sz="1200" dirty="0"/>
              <a:t> </a:t>
            </a:r>
            <a:r>
              <a:rPr lang="ru-RU" sz="1200" dirty="0" err="1"/>
              <a:t>волосся</a:t>
            </a:r>
            <a:r>
              <a:rPr lang="ru-RU" sz="1200" dirty="0"/>
              <a:t> в </a:t>
            </a:r>
            <a:r>
              <a:rPr lang="ru-RU" sz="1200" dirty="0" err="1"/>
              <a:t>носі</a:t>
            </a:r>
            <a:r>
              <a:rPr lang="ru-RU" sz="1200" dirty="0"/>
              <a:t> та </a:t>
            </a:r>
            <a:r>
              <a:rPr lang="ru-RU" sz="1200" dirty="0" err="1"/>
              <a:t>вухах</a:t>
            </a:r>
            <a:r>
              <a:rPr lang="ru-RU" sz="1200" dirty="0"/>
              <a:t>. </a:t>
            </a:r>
          </a:p>
          <a:p>
            <a:pPr>
              <a:lnSpc>
                <a:spcPct val="120000"/>
              </a:lnSpc>
            </a:pPr>
            <a:r>
              <a:rPr lang="ru-RU" sz="1200" dirty="0"/>
              <a:t>2 насадки-</a:t>
            </a:r>
            <a:r>
              <a:rPr lang="ru-RU" sz="1200" dirty="0" err="1"/>
              <a:t>гребеня</a:t>
            </a:r>
            <a:r>
              <a:rPr lang="ru-RU" sz="1200" dirty="0"/>
              <a:t>: </a:t>
            </a:r>
          </a:p>
          <a:p>
            <a:pPr>
              <a:lnSpc>
                <a:spcPct val="120000"/>
              </a:lnSpc>
            </a:pPr>
            <a:r>
              <a:rPr lang="ru-RU" sz="1200" dirty="0"/>
              <a:t>1-ий </a:t>
            </a:r>
            <a:r>
              <a:rPr lang="ru-RU" sz="1200" dirty="0" err="1"/>
              <a:t>пластиковий</a:t>
            </a:r>
            <a:r>
              <a:rPr lang="ru-RU" sz="1200" dirty="0"/>
              <a:t> </a:t>
            </a:r>
            <a:r>
              <a:rPr lang="ru-RU" sz="1200" dirty="0" err="1"/>
              <a:t>гребінець</a:t>
            </a:r>
            <a:r>
              <a:rPr lang="ru-RU" sz="1200" dirty="0"/>
              <a:t> для </a:t>
            </a:r>
            <a:r>
              <a:rPr lang="ru-RU" sz="1200" dirty="0" err="1"/>
              <a:t>підстрігання</a:t>
            </a:r>
            <a:r>
              <a:rPr lang="ru-RU" sz="1200" dirty="0"/>
              <a:t> </a:t>
            </a:r>
            <a:r>
              <a:rPr lang="ru-RU" sz="1200" dirty="0" err="1"/>
              <a:t>волосся</a:t>
            </a:r>
            <a:r>
              <a:rPr lang="ru-RU" sz="1200" dirty="0"/>
              <a:t> на </a:t>
            </a:r>
            <a:r>
              <a:rPr lang="ru-RU" sz="1200" dirty="0" err="1"/>
              <a:t>голові</a:t>
            </a:r>
            <a:r>
              <a:rPr lang="ru-RU" sz="1200" dirty="0"/>
              <a:t> з </a:t>
            </a:r>
            <a:r>
              <a:rPr lang="ru-RU" sz="1200" dirty="0" err="1"/>
              <a:t>налаштуваннями</a:t>
            </a:r>
            <a:r>
              <a:rPr lang="ru-RU" sz="1200" dirty="0"/>
              <a:t> </a:t>
            </a:r>
            <a:r>
              <a:rPr lang="ru-RU" sz="1200" dirty="0" err="1"/>
              <a:t>довжини</a:t>
            </a:r>
            <a:r>
              <a:rPr lang="ru-RU" sz="1200" dirty="0"/>
              <a:t> </a:t>
            </a:r>
            <a:r>
              <a:rPr lang="ru-RU" sz="1200" dirty="0" err="1"/>
              <a:t>від</a:t>
            </a:r>
            <a:r>
              <a:rPr lang="ru-RU" sz="1200" dirty="0"/>
              <a:t> 3 до 20 мм; </a:t>
            </a:r>
          </a:p>
          <a:p>
            <a:pPr>
              <a:lnSpc>
                <a:spcPct val="120000"/>
              </a:lnSpc>
            </a:pPr>
            <a:r>
              <a:rPr lang="ru-RU" sz="1200" dirty="0"/>
              <a:t>2-ий </a:t>
            </a:r>
            <a:r>
              <a:rPr lang="ru-RU" sz="1200" dirty="0" err="1"/>
              <a:t>пластиковий</a:t>
            </a:r>
            <a:r>
              <a:rPr lang="ru-RU" sz="1200" dirty="0"/>
              <a:t> </a:t>
            </a:r>
            <a:r>
              <a:rPr lang="ru-RU" sz="1200" dirty="0" err="1"/>
              <a:t>гребінець</a:t>
            </a:r>
            <a:r>
              <a:rPr lang="ru-RU" sz="1200" dirty="0"/>
              <a:t> для </a:t>
            </a:r>
            <a:r>
              <a:rPr lang="ru-RU" sz="1200" dirty="0" err="1"/>
              <a:t>бороди</a:t>
            </a:r>
            <a:r>
              <a:rPr lang="ru-RU" sz="1200" dirty="0"/>
              <a:t> та </a:t>
            </a:r>
            <a:r>
              <a:rPr lang="ru-RU" sz="1200" dirty="0" err="1"/>
              <a:t>вусів</a:t>
            </a:r>
            <a:r>
              <a:rPr lang="ru-RU" sz="1200" dirty="0"/>
              <a:t> з </a:t>
            </a:r>
            <a:r>
              <a:rPr lang="ru-RU" sz="1200" dirty="0" err="1"/>
              <a:t>налаштуваннями</a:t>
            </a:r>
            <a:r>
              <a:rPr lang="ru-RU" sz="1200" dirty="0"/>
              <a:t> </a:t>
            </a:r>
            <a:r>
              <a:rPr lang="ru-RU" sz="1200" dirty="0" err="1"/>
              <a:t>довжини</a:t>
            </a:r>
            <a:r>
              <a:rPr lang="ru-RU" sz="1200" dirty="0"/>
              <a:t> </a:t>
            </a:r>
            <a:r>
              <a:rPr lang="ru-RU" sz="1200" dirty="0" err="1"/>
              <a:t>від</a:t>
            </a:r>
            <a:r>
              <a:rPr lang="ru-RU" sz="1200" dirty="0"/>
              <a:t> 1 до 18 мм; </a:t>
            </a:r>
          </a:p>
          <a:p>
            <a:pPr>
              <a:lnSpc>
                <a:spcPct val="120000"/>
              </a:lnSpc>
            </a:pPr>
            <a:r>
              <a:rPr lang="ru-RU" sz="1200" dirty="0" err="1"/>
              <a:t>Комплектація</a:t>
            </a:r>
            <a:r>
              <a:rPr lang="ru-RU" sz="1200" dirty="0"/>
              <a:t>: адаптер для зарядки </a:t>
            </a:r>
            <a:r>
              <a:rPr lang="ru-RU" sz="1200" dirty="0" err="1"/>
              <a:t>вх</a:t>
            </a:r>
            <a:r>
              <a:rPr lang="ru-RU" sz="1200" dirty="0"/>
              <a:t>. напр.: AC 220-240В, 50/60Гц, </a:t>
            </a:r>
            <a:r>
              <a:rPr lang="ru-RU" sz="1200" dirty="0" err="1"/>
              <a:t>вих</a:t>
            </a:r>
            <a:r>
              <a:rPr lang="ru-RU" sz="1200" dirty="0"/>
              <a:t>. напр.: DC 4В=600mA, , </a:t>
            </a:r>
            <a:r>
              <a:rPr lang="ru-RU" sz="1200" dirty="0" err="1"/>
              <a:t>щіточка</a:t>
            </a:r>
            <a:r>
              <a:rPr lang="ru-RU" sz="1200" dirty="0"/>
              <a:t> для чистки, </a:t>
            </a:r>
            <a:r>
              <a:rPr lang="ru-RU" sz="1200" dirty="0" err="1"/>
              <a:t>мішечок</a:t>
            </a:r>
            <a:r>
              <a:rPr lang="ru-RU" sz="1200" dirty="0"/>
              <a:t> з </a:t>
            </a:r>
            <a:r>
              <a:rPr lang="ru-RU" sz="1200" dirty="0" err="1"/>
              <a:t>тканини</a:t>
            </a:r>
            <a:r>
              <a:rPr lang="ru-RU" sz="1200" dirty="0"/>
              <a:t> для </a:t>
            </a:r>
            <a:r>
              <a:rPr lang="ru-RU" sz="1200" dirty="0" err="1"/>
              <a:t>зручного</a:t>
            </a:r>
            <a:r>
              <a:rPr lang="ru-RU" sz="1200" dirty="0"/>
              <a:t> </a:t>
            </a:r>
            <a:r>
              <a:rPr lang="ru-RU" sz="1200" dirty="0" err="1"/>
              <a:t>зберігання</a:t>
            </a:r>
            <a:r>
              <a:rPr lang="ru-RU" sz="1200" dirty="0"/>
              <a:t>. </a:t>
            </a:r>
          </a:p>
          <a:p>
            <a:pPr>
              <a:lnSpc>
                <a:spcPct val="120000"/>
              </a:lnSpc>
            </a:pPr>
            <a:r>
              <a:rPr lang="ru-RU" sz="1200" dirty="0" err="1"/>
              <a:t>Колір</a:t>
            </a:r>
            <a:r>
              <a:rPr lang="ru-RU" sz="1200" dirty="0"/>
              <a:t>: </a:t>
            </a:r>
            <a:r>
              <a:rPr lang="ru-RU" sz="1200" dirty="0" err="1"/>
              <a:t>Помаранчевий</a:t>
            </a:r>
            <a:r>
              <a:rPr lang="ru-RU" sz="1200" dirty="0"/>
              <a:t> з </a:t>
            </a:r>
            <a:r>
              <a:rPr lang="ru-RU" sz="1200" dirty="0" err="1"/>
              <a:t>чорним</a:t>
            </a:r>
            <a:r>
              <a:rPr lang="ru-RU" sz="1200" dirty="0"/>
              <a:t>.</a:t>
            </a:r>
            <a:endParaRPr lang="ru-RU" sz="1200" dirty="0">
              <a:highlight>
                <a:srgbClr val="FFFF00"/>
              </a:highlight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4D6A6C2-10C4-4333-93C1-E22690D190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392" y="466523"/>
            <a:ext cx="5622950" cy="562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99905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ntserrat">
      <a:majorFont>
        <a:latin typeface="Montserrat Bold"/>
        <a:ea typeface=""/>
        <a:cs typeface=""/>
      </a:majorFont>
      <a:minorFont>
        <a:latin typeface="Montserrat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2176</TotalTime>
  <Words>1356</Words>
  <Application>Microsoft Office PowerPoint</Application>
  <PresentationFormat>Широкоэкранный</PresentationFormat>
  <Paragraphs>259</Paragraphs>
  <Slides>29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4" baseType="lpstr">
      <vt:lpstr>Arial</vt:lpstr>
      <vt:lpstr>Calibri</vt:lpstr>
      <vt:lpstr>Montserrat</vt:lpstr>
      <vt:lpstr>Montserrat Bold</vt:lpstr>
      <vt:lpstr>Тема Office</vt:lpstr>
      <vt:lpstr>ТРИМЕР ДЛЯ НОСА ТА ВУХ</vt:lpstr>
      <vt:lpstr>Презентация PowerPoint</vt:lpstr>
      <vt:lpstr>Машинка для стрижки волосся</vt:lpstr>
      <vt:lpstr>Презентация PowerPoint</vt:lpstr>
      <vt:lpstr>Презентация PowerPoint</vt:lpstr>
      <vt:lpstr>Презентация PowerPoint</vt:lpstr>
      <vt:lpstr>ТРИМЕРИ АКУМУЛЯТОРНІ БЕЗДРОТОВІ</vt:lpstr>
      <vt:lpstr>Презентация PowerPoint</vt:lpstr>
      <vt:lpstr>Презентация PowerPoint</vt:lpstr>
      <vt:lpstr>Презентация PowerPoint</vt:lpstr>
      <vt:lpstr>БРИТВИ АКУМУЛЯТОРНІ БЕЗДРОТОВІ</vt:lpstr>
      <vt:lpstr>Презентация PowerPoint</vt:lpstr>
      <vt:lpstr>Презентация PowerPoint</vt:lpstr>
      <vt:lpstr>Презентация PowerPoint</vt:lpstr>
      <vt:lpstr>Презентация PowerPoint</vt:lpstr>
      <vt:lpstr>ВИПРЯМЛЮВАЧІ, ПЛОЙКИ, ГОФРЕ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ФЕН</vt:lpstr>
      <vt:lpstr>Презентация PowerPoint</vt:lpstr>
      <vt:lpstr>Дякуємо за увагу!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Danya</dc:creator>
  <cp:lastModifiedBy>Денис Соловодов</cp:lastModifiedBy>
  <cp:revision>97</cp:revision>
  <dcterms:created xsi:type="dcterms:W3CDTF">2019-02-20T15:38:26Z</dcterms:created>
  <dcterms:modified xsi:type="dcterms:W3CDTF">2020-10-05T08:32:54Z</dcterms:modified>
</cp:coreProperties>
</file>