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8"/>
  </p:notesMasterIdLst>
  <p:sldIdLst>
    <p:sldId id="288" r:id="rId2"/>
    <p:sldId id="283" r:id="rId3"/>
    <p:sldId id="290" r:id="rId4"/>
    <p:sldId id="293" r:id="rId5"/>
    <p:sldId id="295" r:id="rId6"/>
    <p:sldId id="294" r:id="rId7"/>
    <p:sldId id="298" r:id="rId8"/>
    <p:sldId id="296" r:id="rId9"/>
    <p:sldId id="297" r:id="rId10"/>
    <p:sldId id="276" r:id="rId11"/>
    <p:sldId id="291" r:id="rId12"/>
    <p:sldId id="300" r:id="rId13"/>
    <p:sldId id="292" r:id="rId14"/>
    <p:sldId id="301" r:id="rId15"/>
    <p:sldId id="299" r:id="rId16"/>
    <p:sldId id="266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CD00"/>
    <a:srgbClr val="FFCA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78" autoAdjust="0"/>
    <p:restoredTop sz="86420" autoAdjust="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36" y="642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0D15DB-47A4-48B6-A9B3-101387BF1DE0}" type="datetimeFigureOut">
              <a:rPr lang="en-US" smtClean="0"/>
              <a:pPr/>
              <a:t>2/2/2024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A0E5BC-C379-4530-AF60-A13CD8905D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8389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50074" y="0"/>
            <a:ext cx="5941925" cy="599202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F9C7E1-7970-4E39-924E-B87FF221BA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4094" y="1976719"/>
            <a:ext cx="9227942" cy="1716124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78AD610-76C0-481B-9115-F3229A6D38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4094" y="4050926"/>
            <a:ext cx="9227942" cy="1321174"/>
          </a:xfrm>
        </p:spPr>
        <p:txBody>
          <a:bodyPr>
            <a:no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  <a:endParaRPr lang="en-US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368FFB4-46B4-4900-A6FE-2DDB5D2F260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859" y="6361026"/>
            <a:ext cx="12190141" cy="49697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8C6E723-5928-4F10-8808-219BA47DE87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09600" y="471365"/>
            <a:ext cx="2186814" cy="859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1269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" userDrawn="1">
          <p15:clr>
            <a:srgbClr val="FBAE40"/>
          </p15:clr>
        </p15:guide>
        <p15:guide id="2" pos="7296" userDrawn="1">
          <p15:clr>
            <a:srgbClr val="FBAE40"/>
          </p15:clr>
        </p15:guide>
        <p15:guide id="3" orient="horz" pos="36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D051B64D-1FD4-47FA-AE55-428395E6C6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0" y="571501"/>
            <a:ext cx="2438399" cy="1642310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60375E9-9D23-4650-A242-2811F2F72F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7305" y="571500"/>
            <a:ext cx="8149390" cy="521685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0" name="Объект 2">
            <a:extLst>
              <a:ext uri="{FF2B5EF4-FFF2-40B4-BE49-F238E27FC236}">
                <a16:creationId xmlns:a16="http://schemas.microsoft.com/office/drawing/2014/main" id="{2EC70E98-312B-43DF-98E4-7D86CCB72D2D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9127958" y="4146048"/>
            <a:ext cx="2438399" cy="164231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11" name="Объект 2">
            <a:extLst>
              <a:ext uri="{FF2B5EF4-FFF2-40B4-BE49-F238E27FC236}">
                <a16:creationId xmlns:a16="http://schemas.microsoft.com/office/drawing/2014/main" id="{819368C9-6875-4F04-9A9E-F8F7F0D53662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9144001" y="2358774"/>
            <a:ext cx="2438399" cy="1642310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pic>
        <p:nvPicPr>
          <p:cNvPr id="12" name="Рисунок 6">
            <a:extLst>
              <a:ext uri="{FF2B5EF4-FFF2-40B4-BE49-F238E27FC236}">
                <a16:creationId xmlns:a16="http://schemas.microsoft.com/office/drawing/2014/main" id="{BF05EEAA-3D99-4B5E-B3DF-7C26147DDD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59" y="6361026"/>
            <a:ext cx="12190141" cy="496974"/>
          </a:xfrm>
          <a:prstGeom prst="rect">
            <a:avLst/>
          </a:prstGeom>
        </p:spPr>
      </p:pic>
      <p:pic>
        <p:nvPicPr>
          <p:cNvPr id="13" name="Рисунок 8">
            <a:extLst>
              <a:ext uri="{FF2B5EF4-FFF2-40B4-BE49-F238E27FC236}">
                <a16:creationId xmlns:a16="http://schemas.microsoft.com/office/drawing/2014/main" id="{338374B1-148A-43F9-8022-CD23AAA438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860016"/>
            <a:ext cx="12192000" cy="503630"/>
          </a:xfrm>
          <a:prstGeom prst="rect">
            <a:avLst/>
          </a:prstGeom>
        </p:spPr>
      </p:pic>
      <p:sp>
        <p:nvSpPr>
          <p:cNvPr id="14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3042" y="6428260"/>
            <a:ext cx="559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0978" y="64269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09254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96672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Титульный слайд">
    <p:bg>
      <p:bgPr>
        <a:solidFill>
          <a:srgbClr val="F2CD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AEB25EF-184D-4C5F-AD99-F61BE532CD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907" y="0"/>
            <a:ext cx="12190141" cy="684021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F9C7E1-7970-4E39-924E-B87FF221BA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4094" y="2036617"/>
            <a:ext cx="9227942" cy="1656225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78AD610-76C0-481B-9115-F3229A6D38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4094" y="4050926"/>
            <a:ext cx="9227942" cy="1385598"/>
          </a:xfrm>
        </p:spPr>
        <p:txBody>
          <a:bodyPr>
            <a:no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  <a:endParaRPr lang="en-US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368FFB4-46B4-4900-A6FE-2DDB5D2F260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859" y="6361026"/>
            <a:ext cx="12190141" cy="49697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8C6E723-5928-4F10-8808-219BA47DE87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09600" y="471365"/>
            <a:ext cx="2186814" cy="859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1116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">
          <p15:clr>
            <a:srgbClr val="FBAE40"/>
          </p15:clr>
        </p15:guide>
        <p15:guide id="2" pos="7296">
          <p15:clr>
            <a:srgbClr val="FBAE40"/>
          </p15:clr>
        </p15:guide>
        <p15:guide id="3" orient="horz" pos="36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CDDEC9-D1D4-41AD-BAF4-180528B21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541" y="365125"/>
            <a:ext cx="8798859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4E911EC-136B-4461-BE44-A6D4ADAA3B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541" y="1825624"/>
            <a:ext cx="8798859" cy="3534797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BF05EEAA-3D99-4B5E-B3DF-7C26147DDD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59" y="6361026"/>
            <a:ext cx="12190141" cy="496974"/>
          </a:xfrm>
          <a:prstGeom prst="rect">
            <a:avLst/>
          </a:prstGeom>
        </p:spPr>
      </p:pic>
      <p:pic>
        <p:nvPicPr>
          <p:cNvPr id="8" name="Рисунок 8">
            <a:extLst>
              <a:ext uri="{FF2B5EF4-FFF2-40B4-BE49-F238E27FC236}">
                <a16:creationId xmlns:a16="http://schemas.microsoft.com/office/drawing/2014/main" id="{338374B1-148A-43F9-8022-CD23AAA438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870064"/>
            <a:ext cx="12192000" cy="503630"/>
          </a:xfrm>
          <a:prstGeom prst="rect">
            <a:avLst/>
          </a:prstGeom>
        </p:spPr>
      </p:pic>
      <p:sp>
        <p:nvSpPr>
          <p:cNvPr id="10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3042" y="6428260"/>
            <a:ext cx="559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0978" y="64269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08556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84" userDrawn="1">
          <p15:clr>
            <a:srgbClr val="FBAE40"/>
          </p15:clr>
        </p15:guide>
        <p15:guide id="2" pos="5856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4E911EC-136B-4461-BE44-A6D4ADAA3B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541" y="571500"/>
            <a:ext cx="8798859" cy="478892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pic>
        <p:nvPicPr>
          <p:cNvPr id="5" name="Рисунок 6">
            <a:extLst>
              <a:ext uri="{FF2B5EF4-FFF2-40B4-BE49-F238E27FC236}">
                <a16:creationId xmlns:a16="http://schemas.microsoft.com/office/drawing/2014/main" id="{BF05EEAA-3D99-4B5E-B3DF-7C26147DDD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59" y="6361026"/>
            <a:ext cx="12190141" cy="496974"/>
          </a:xfrm>
          <a:prstGeom prst="rect">
            <a:avLst/>
          </a:prstGeom>
        </p:spPr>
      </p:pic>
      <p:pic>
        <p:nvPicPr>
          <p:cNvPr id="6" name="Рисунок 8">
            <a:extLst>
              <a:ext uri="{FF2B5EF4-FFF2-40B4-BE49-F238E27FC236}">
                <a16:creationId xmlns:a16="http://schemas.microsoft.com/office/drawing/2014/main" id="{338374B1-148A-43F9-8022-CD23AAA438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870064"/>
            <a:ext cx="12192000" cy="503630"/>
          </a:xfrm>
          <a:prstGeom prst="rect">
            <a:avLst/>
          </a:prstGeom>
        </p:spPr>
      </p:pic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3042" y="6428260"/>
            <a:ext cx="559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0978" y="64269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42781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84">
          <p15:clr>
            <a:srgbClr val="FBAE40"/>
          </p15:clr>
        </p15:guide>
        <p15:guide id="2" pos="5856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AFBC01-D91B-42D6-AB8B-607AB475E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541" y="365125"/>
            <a:ext cx="11071412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90AD41A-EA1F-4754-96DE-BC374CE263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7541" y="1825625"/>
            <a:ext cx="5508812" cy="3546475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A64654B-642B-4F72-92C4-3DF2EC8704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410200" cy="3546475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EAE810A-D389-4825-8DFA-405A2B1C42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59" y="6361026"/>
            <a:ext cx="12190141" cy="49697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BA7CC1B-EE1E-4A65-81AC-75FB8F36CE0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867444"/>
            <a:ext cx="12192000" cy="503630"/>
          </a:xfrm>
          <a:prstGeom prst="rect">
            <a:avLst/>
          </a:prstGeom>
        </p:spPr>
      </p:pic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3042" y="6428260"/>
            <a:ext cx="559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0978" y="64269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80569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bg>
      <p:bgPr>
        <a:solidFill>
          <a:srgbClr val="F2CD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ADBCCC-F6C7-437C-9F88-98D0B50FF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 algn="ctr">
              <a:defRPr sz="4800" baseline="0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pic>
        <p:nvPicPr>
          <p:cNvPr id="5" name="Рисунок 6">
            <a:extLst>
              <a:ext uri="{FF2B5EF4-FFF2-40B4-BE49-F238E27FC236}">
                <a16:creationId xmlns:a16="http://schemas.microsoft.com/office/drawing/2014/main" id="{BF05EEAA-3D99-4B5E-B3DF-7C26147DDD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59" y="6361026"/>
            <a:ext cx="12190141" cy="496974"/>
          </a:xfrm>
          <a:prstGeom prst="rect">
            <a:avLst/>
          </a:prstGeom>
        </p:spPr>
      </p:pic>
      <p:pic>
        <p:nvPicPr>
          <p:cNvPr id="6" name="Рисунок 8">
            <a:extLst>
              <a:ext uri="{FF2B5EF4-FFF2-40B4-BE49-F238E27FC236}">
                <a16:creationId xmlns:a16="http://schemas.microsoft.com/office/drawing/2014/main" id="{338374B1-148A-43F9-8022-CD23AAA438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870064"/>
            <a:ext cx="12192000" cy="503630"/>
          </a:xfrm>
          <a:prstGeom prst="rect">
            <a:avLst/>
          </a:prstGeom>
        </p:spPr>
      </p:pic>
      <p:sp>
        <p:nvSpPr>
          <p:cNvPr id="9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3042" y="6428260"/>
            <a:ext cx="559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0978" y="64269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8147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раздела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ADBCCC-F6C7-437C-9F88-98D0B50FF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 algn="ctr">
              <a:defRPr sz="4800" baseline="0">
                <a:solidFill>
                  <a:srgbClr val="F2CD00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pic>
        <p:nvPicPr>
          <p:cNvPr id="5" name="Рисунок 6">
            <a:extLst>
              <a:ext uri="{FF2B5EF4-FFF2-40B4-BE49-F238E27FC236}">
                <a16:creationId xmlns:a16="http://schemas.microsoft.com/office/drawing/2014/main" id="{BF05EEAA-3D99-4B5E-B3DF-7C26147DDD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59" y="6361026"/>
            <a:ext cx="12190141" cy="496974"/>
          </a:xfrm>
          <a:prstGeom prst="rect">
            <a:avLst/>
          </a:prstGeom>
        </p:spPr>
      </p:pic>
      <p:pic>
        <p:nvPicPr>
          <p:cNvPr id="6" name="Рисунок 8">
            <a:extLst>
              <a:ext uri="{FF2B5EF4-FFF2-40B4-BE49-F238E27FC236}">
                <a16:creationId xmlns:a16="http://schemas.microsoft.com/office/drawing/2014/main" id="{338374B1-148A-43F9-8022-CD23AAA438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870064"/>
            <a:ext cx="12192000" cy="503630"/>
          </a:xfrm>
          <a:prstGeom prst="rect">
            <a:avLst/>
          </a:prstGeom>
        </p:spPr>
      </p:pic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3042" y="6428260"/>
            <a:ext cx="559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0978" y="64269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40750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A2F40714-C4CB-45A3-97EC-F91BB6228E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1"/>
            <a:ext cx="12192000" cy="585739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pic>
        <p:nvPicPr>
          <p:cNvPr id="5" name="Рисунок 6">
            <a:extLst>
              <a:ext uri="{FF2B5EF4-FFF2-40B4-BE49-F238E27FC236}">
                <a16:creationId xmlns:a16="http://schemas.microsoft.com/office/drawing/2014/main" id="{BF05EEAA-3D99-4B5E-B3DF-7C26147DDD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59" y="6361026"/>
            <a:ext cx="12190141" cy="496974"/>
          </a:xfrm>
          <a:prstGeom prst="rect">
            <a:avLst/>
          </a:prstGeom>
        </p:spPr>
      </p:pic>
      <p:pic>
        <p:nvPicPr>
          <p:cNvPr id="6" name="Рисунок 8">
            <a:extLst>
              <a:ext uri="{FF2B5EF4-FFF2-40B4-BE49-F238E27FC236}">
                <a16:creationId xmlns:a16="http://schemas.microsoft.com/office/drawing/2014/main" id="{338374B1-148A-43F9-8022-CD23AAA438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870064"/>
            <a:ext cx="12192000" cy="503630"/>
          </a:xfrm>
          <a:prstGeom prst="rect">
            <a:avLst/>
          </a:prstGeom>
        </p:spPr>
      </p:pic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3042" y="6428260"/>
            <a:ext cx="559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0978" y="64269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3026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D051B64D-1FD4-47FA-AE55-428395E6C6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571501"/>
            <a:ext cx="548640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60375E9-9D23-4650-A242-2811F2F72F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7305" y="2213811"/>
            <a:ext cx="5486399" cy="315829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BF05EEAA-3D99-4B5E-B3DF-7C26147DDD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59" y="6361026"/>
            <a:ext cx="12190141" cy="496974"/>
          </a:xfrm>
          <a:prstGeom prst="rect">
            <a:avLst/>
          </a:prstGeom>
        </p:spPr>
      </p:pic>
      <p:pic>
        <p:nvPicPr>
          <p:cNvPr id="7" name="Рисунок 8">
            <a:extLst>
              <a:ext uri="{FF2B5EF4-FFF2-40B4-BE49-F238E27FC236}">
                <a16:creationId xmlns:a16="http://schemas.microsoft.com/office/drawing/2014/main" id="{338374B1-148A-43F9-8022-CD23AAA438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870064"/>
            <a:ext cx="12192000" cy="503630"/>
          </a:xfrm>
          <a:prstGeom prst="rect">
            <a:avLst/>
          </a:prstGeom>
        </p:spPr>
      </p:pic>
      <p:sp>
        <p:nvSpPr>
          <p:cNvPr id="10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3042" y="6428260"/>
            <a:ext cx="559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0978" y="64269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3349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19773E-154B-4183-B54F-BC0064FDA5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00AE13D-2785-415A-9274-A7B8ED7519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AA1447-7A2A-4D42-9AE4-F5C95287EF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200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63" r:id="rId4"/>
    <p:sldLayoutId id="2147483652" r:id="rId5"/>
    <p:sldLayoutId id="2147483651" r:id="rId6"/>
    <p:sldLayoutId id="2147483664" r:id="rId7"/>
    <p:sldLayoutId id="2147483657" r:id="rId8"/>
    <p:sldLayoutId id="2147483656" r:id="rId9"/>
    <p:sldLayoutId id="2147483662" r:id="rId10"/>
    <p:sldLayoutId id="2147483655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" userDrawn="1">
          <p15:clr>
            <a:srgbClr val="F26B43"/>
          </p15:clr>
        </p15:guide>
        <p15:guide id="2" pos="7296" userDrawn="1">
          <p15:clr>
            <a:srgbClr val="F26B43"/>
          </p15:clr>
        </p15:guide>
        <p15:guide id="3" orient="horz" pos="360" userDrawn="1">
          <p15:clr>
            <a:srgbClr val="F26B43"/>
          </p15:clr>
        </p15:guide>
        <p15:guide id="4" orient="horz" pos="338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mailto:sale@rotex.net.ua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326D9421-A23A-4E78-8B17-DB652A6F24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4093" y="1976719"/>
            <a:ext cx="9978067" cy="1716124"/>
          </a:xfrm>
        </p:spPr>
        <p:txBody>
          <a:bodyPr>
            <a:normAutofit/>
          </a:bodyPr>
          <a:lstStyle/>
          <a:p>
            <a:r>
              <a:rPr lang="uk-UA" sz="4000" dirty="0"/>
              <a:t>Акумуляторна машинка для видалення </a:t>
            </a:r>
            <a:r>
              <a:rPr lang="uk-UA" sz="4000" dirty="0" err="1"/>
              <a:t>катишків</a:t>
            </a:r>
            <a:endParaRPr lang="uk-UA" sz="4000" dirty="0"/>
          </a:p>
        </p:txBody>
      </p:sp>
    </p:spTree>
    <p:extLst>
      <p:ext uri="{BB962C8B-B14F-4D97-AF65-F5344CB8AC3E}">
        <p14:creationId xmlns:p14="http://schemas.microsoft.com/office/powerpoint/2010/main" val="22953124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326D9421-A23A-4E78-8B17-DB652A6F24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4093" y="1976719"/>
            <a:ext cx="9978067" cy="1716124"/>
          </a:xfrm>
        </p:spPr>
        <p:txBody>
          <a:bodyPr>
            <a:normAutofit/>
          </a:bodyPr>
          <a:lstStyle/>
          <a:p>
            <a:r>
              <a:rPr lang="ru-RU" dirty="0" err="1"/>
              <a:t>Прикореневі</a:t>
            </a:r>
            <a:r>
              <a:rPr lang="ru-RU" dirty="0"/>
              <a:t> </a:t>
            </a:r>
            <a:r>
              <a:rPr lang="ru-RU" dirty="0" err="1"/>
              <a:t>щипці</a:t>
            </a:r>
            <a:r>
              <a:rPr lang="ru-RU" dirty="0"/>
              <a:t> гофре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939253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id="{4065C62F-5DC2-45FF-A1F0-128910CF25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42560" y="346029"/>
            <a:ext cx="5523485" cy="4773880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uk-UA" sz="2400" b="1" dirty="0"/>
              <a:t>RHC315-T </a:t>
            </a:r>
            <a:r>
              <a:rPr lang="uk-UA" sz="2400" b="1" dirty="0" err="1"/>
              <a:t>BasalPro</a:t>
            </a:r>
            <a:endParaRPr lang="uk-UA" sz="2400" b="1" dirty="0"/>
          </a:p>
          <a:p>
            <a:pPr>
              <a:lnSpc>
                <a:spcPct val="120000"/>
              </a:lnSpc>
            </a:pPr>
            <a:r>
              <a:rPr lang="uk-UA" sz="1400" dirty="0"/>
              <a:t>Потужність 35 Вт.</a:t>
            </a:r>
          </a:p>
          <a:p>
            <a:pPr>
              <a:lnSpc>
                <a:spcPct val="120000"/>
              </a:lnSpc>
            </a:pPr>
            <a:r>
              <a:rPr lang="uk-UA" sz="1400" dirty="0"/>
              <a:t>Турмалінове покриття нагрівальних пластин.</a:t>
            </a:r>
          </a:p>
          <a:p>
            <a:pPr>
              <a:lnSpc>
                <a:spcPct val="120000"/>
              </a:lnSpc>
            </a:pPr>
            <a:r>
              <a:rPr lang="uk-UA" sz="1400" dirty="0"/>
              <a:t>Ергономічний дизайн корпусу для зручного використання.</a:t>
            </a:r>
          </a:p>
          <a:p>
            <a:pPr>
              <a:lnSpc>
                <a:spcPct val="120000"/>
              </a:lnSpc>
            </a:pPr>
            <a:r>
              <a:rPr lang="en-US" sz="1400" dirty="0"/>
              <a:t>LED </a:t>
            </a:r>
            <a:r>
              <a:rPr lang="uk-UA" sz="1400" dirty="0"/>
              <a:t>дисплей.</a:t>
            </a:r>
          </a:p>
          <a:p>
            <a:pPr>
              <a:lnSpc>
                <a:spcPct val="120000"/>
              </a:lnSpc>
            </a:pPr>
            <a:r>
              <a:rPr lang="uk-UA" sz="1400" dirty="0"/>
              <a:t>Регулювання температури 120-210С.</a:t>
            </a:r>
          </a:p>
          <a:p>
            <a:pPr>
              <a:lnSpc>
                <a:spcPct val="120000"/>
              </a:lnSpc>
            </a:pPr>
            <a:r>
              <a:rPr lang="uk-UA" sz="1400" dirty="0"/>
              <a:t>Індикатор роботи.</a:t>
            </a:r>
          </a:p>
          <a:p>
            <a:pPr>
              <a:lnSpc>
                <a:spcPct val="120000"/>
              </a:lnSpc>
            </a:pPr>
            <a:r>
              <a:rPr lang="uk-UA" sz="1400" dirty="0"/>
              <a:t>Розмір пластин: 2,2 * 9см.</a:t>
            </a:r>
          </a:p>
          <a:p>
            <a:pPr>
              <a:lnSpc>
                <a:spcPct val="120000"/>
              </a:lnSpc>
            </a:pPr>
            <a:r>
              <a:rPr lang="uk-UA" sz="1400" dirty="0"/>
              <a:t>Шнур що повертається на 360 °.</a:t>
            </a:r>
            <a:endParaRPr lang="uk-UA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FBF5789-5F23-494E-975A-58AD3DC849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7776" y="2341252"/>
            <a:ext cx="8294499" cy="2778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5001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326D9421-A23A-4E78-8B17-DB652A6F24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4093" y="1976719"/>
            <a:ext cx="9978067" cy="1716124"/>
          </a:xfrm>
        </p:spPr>
        <p:txBody>
          <a:bodyPr>
            <a:normAutofit/>
          </a:bodyPr>
          <a:lstStyle/>
          <a:p>
            <a:r>
              <a:rPr lang="uk-UA" sz="4000" dirty="0"/>
              <a:t>Щипці для завивки волосся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2985706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id="{4065C62F-5DC2-45FF-A1F0-128910CF25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0357" y="247555"/>
            <a:ext cx="5678412" cy="5576470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uk-UA" sz="2400" b="1" dirty="0"/>
              <a:t>RHC480-T 3D </a:t>
            </a:r>
            <a:r>
              <a:rPr lang="uk-UA" sz="2400" b="1" dirty="0" err="1"/>
              <a:t>Wave</a:t>
            </a:r>
            <a:r>
              <a:rPr lang="uk-UA" sz="2400" b="1" dirty="0"/>
              <a:t>  </a:t>
            </a:r>
          </a:p>
          <a:p>
            <a:pPr>
              <a:lnSpc>
                <a:spcPct val="120000"/>
              </a:lnSpc>
            </a:pPr>
            <a:r>
              <a:rPr lang="uk-UA" sz="1400" dirty="0"/>
              <a:t>Потужність </a:t>
            </a:r>
            <a:r>
              <a:rPr lang="en-US" sz="1400" dirty="0"/>
              <a:t>5</a:t>
            </a:r>
            <a:r>
              <a:rPr lang="uk-UA" sz="1400" dirty="0"/>
              <a:t>5 Вт.</a:t>
            </a:r>
          </a:p>
          <a:p>
            <a:pPr>
              <a:lnSpc>
                <a:spcPct val="120000"/>
              </a:lnSpc>
            </a:pPr>
            <a:r>
              <a:rPr lang="uk-UA" sz="1400" dirty="0"/>
              <a:t>Щипці для завивки волосся.</a:t>
            </a:r>
          </a:p>
          <a:p>
            <a:pPr>
              <a:lnSpc>
                <a:spcPct val="120000"/>
              </a:lnSpc>
            </a:pPr>
            <a:r>
              <a:rPr lang="uk-UA" sz="1400" dirty="0"/>
              <a:t>Турмалінове покриття щипців.</a:t>
            </a:r>
          </a:p>
          <a:p>
            <a:pPr>
              <a:lnSpc>
                <a:spcPct val="120000"/>
              </a:lnSpc>
            </a:pPr>
            <a:r>
              <a:rPr lang="uk-UA" sz="1400" dirty="0"/>
              <a:t>Максимальна температура нагріву 200 °С</a:t>
            </a:r>
          </a:p>
          <a:p>
            <a:pPr>
              <a:lnSpc>
                <a:spcPct val="120000"/>
              </a:lnSpc>
            </a:pPr>
            <a:r>
              <a:rPr lang="uk-UA" sz="1400" dirty="0"/>
              <a:t>Індикація включення</a:t>
            </a:r>
          </a:p>
          <a:p>
            <a:pPr>
              <a:lnSpc>
                <a:spcPct val="120000"/>
              </a:lnSpc>
            </a:pPr>
            <a:r>
              <a:rPr lang="uk-UA" sz="1400" dirty="0"/>
              <a:t>Діаметр щипців 16 мм</a:t>
            </a:r>
          </a:p>
          <a:p>
            <a:pPr>
              <a:lnSpc>
                <a:spcPct val="120000"/>
              </a:lnSpc>
            </a:pPr>
            <a:r>
              <a:rPr lang="uk-UA" sz="1400" dirty="0"/>
              <a:t>Термоізольований наконечник</a:t>
            </a:r>
          </a:p>
          <a:p>
            <a:pPr>
              <a:lnSpc>
                <a:spcPct val="120000"/>
              </a:lnSpc>
            </a:pPr>
            <a:r>
              <a:rPr lang="uk-UA" sz="1400" dirty="0"/>
              <a:t>Шнур що повертається на 360 °.</a:t>
            </a:r>
            <a:endParaRPr lang="uk-UA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F911E53-CF4B-4478-85FF-D2F0E13847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0796" y="3206321"/>
            <a:ext cx="9141204" cy="238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5001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326D9421-A23A-4E78-8B17-DB652A6F24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4093" y="1976719"/>
            <a:ext cx="9978067" cy="1716124"/>
          </a:xfrm>
        </p:spPr>
        <p:txBody>
          <a:bodyPr>
            <a:normAutofit/>
          </a:bodyPr>
          <a:lstStyle/>
          <a:p>
            <a:r>
              <a:rPr lang="uk-UA" dirty="0"/>
              <a:t>Обертовий фен-</a:t>
            </a:r>
            <a:r>
              <a:rPr lang="uk-UA" dirty="0" err="1"/>
              <a:t>стайлер</a:t>
            </a:r>
            <a:endParaRPr lang="uk-UA" sz="4000" dirty="0"/>
          </a:p>
        </p:txBody>
      </p:sp>
    </p:spTree>
    <p:extLst>
      <p:ext uri="{BB962C8B-B14F-4D97-AF65-F5344CB8AC3E}">
        <p14:creationId xmlns:p14="http://schemas.microsoft.com/office/powerpoint/2010/main" val="5868779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id="{4065C62F-5DC2-45FF-A1F0-128910CF25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0357" y="247555"/>
            <a:ext cx="5678412" cy="5576470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uk-UA" sz="2400" b="1" dirty="0"/>
              <a:t>RHC490-T </a:t>
            </a:r>
            <a:r>
              <a:rPr lang="uk-UA" sz="2400" b="1" dirty="0" err="1"/>
              <a:t>AirBrush</a:t>
            </a:r>
            <a:endParaRPr lang="uk-UA" sz="2400" b="1" dirty="0"/>
          </a:p>
          <a:p>
            <a:pPr>
              <a:lnSpc>
                <a:spcPct val="120000"/>
              </a:lnSpc>
            </a:pPr>
            <a:r>
              <a:rPr lang="uk-UA" sz="1400" dirty="0"/>
              <a:t>Потужність </a:t>
            </a:r>
            <a:r>
              <a:rPr lang="en-US" sz="1400" dirty="0"/>
              <a:t>1200</a:t>
            </a:r>
            <a:r>
              <a:rPr lang="uk-UA" sz="1400" dirty="0"/>
              <a:t> Вт.</a:t>
            </a:r>
          </a:p>
          <a:p>
            <a:pPr>
              <a:lnSpc>
                <a:spcPct val="120000"/>
              </a:lnSpc>
            </a:pPr>
            <a:r>
              <a:rPr lang="uk-UA" sz="1400" dirty="0"/>
              <a:t>4in1.Фен-щітка</a:t>
            </a:r>
          </a:p>
          <a:p>
            <a:pPr>
              <a:lnSpc>
                <a:spcPct val="120000"/>
              </a:lnSpc>
            </a:pPr>
            <a:r>
              <a:rPr lang="uk-UA" sz="1400" dirty="0"/>
              <a:t>Кількість температурних режимів: 3</a:t>
            </a:r>
          </a:p>
          <a:p>
            <a:pPr>
              <a:lnSpc>
                <a:spcPct val="120000"/>
              </a:lnSpc>
            </a:pPr>
            <a:r>
              <a:rPr lang="uk-UA" sz="1400" dirty="0"/>
              <a:t>Кількість швидкостей: 2</a:t>
            </a:r>
          </a:p>
          <a:p>
            <a:pPr>
              <a:lnSpc>
                <a:spcPct val="120000"/>
              </a:lnSpc>
            </a:pPr>
            <a:r>
              <a:rPr lang="uk-UA" sz="1400" dirty="0"/>
              <a:t>Насадки:</a:t>
            </a:r>
          </a:p>
          <a:p>
            <a:pPr>
              <a:lnSpc>
                <a:spcPct val="120000"/>
              </a:lnSpc>
            </a:pPr>
            <a:r>
              <a:rPr lang="uk-UA" sz="1400" dirty="0"/>
              <a:t>1. Щітка з видимими щетинками діаметром 50мм</a:t>
            </a:r>
          </a:p>
          <a:p>
            <a:pPr>
              <a:lnSpc>
                <a:spcPct val="120000"/>
              </a:lnSpc>
            </a:pPr>
            <a:r>
              <a:rPr lang="uk-UA" sz="1400" dirty="0"/>
              <a:t>(Обертається);</a:t>
            </a:r>
          </a:p>
          <a:p>
            <a:pPr>
              <a:lnSpc>
                <a:spcPct val="120000"/>
              </a:lnSpc>
            </a:pPr>
            <a:r>
              <a:rPr lang="uk-UA" sz="1400" dirty="0"/>
              <a:t>Щітка з видимими щетинками діаметром 38мм</a:t>
            </a:r>
          </a:p>
          <a:p>
            <a:pPr>
              <a:lnSpc>
                <a:spcPct val="120000"/>
              </a:lnSpc>
            </a:pPr>
            <a:r>
              <a:rPr lang="uk-UA" sz="1400" dirty="0"/>
              <a:t>(Не обертається);</a:t>
            </a:r>
          </a:p>
          <a:p>
            <a:pPr>
              <a:lnSpc>
                <a:spcPct val="120000"/>
              </a:lnSpc>
            </a:pPr>
            <a:r>
              <a:rPr lang="uk-UA" sz="1400" dirty="0"/>
              <a:t>2. 3. Фен-щітка плоска;</a:t>
            </a:r>
          </a:p>
          <a:p>
            <a:pPr>
              <a:lnSpc>
                <a:spcPct val="120000"/>
              </a:lnSpc>
            </a:pPr>
            <a:r>
              <a:rPr lang="uk-UA" sz="1400" dirty="0"/>
              <a:t>4. Фен-насадка;</a:t>
            </a:r>
          </a:p>
          <a:p>
            <a:pPr>
              <a:lnSpc>
                <a:spcPct val="120000"/>
              </a:lnSpc>
            </a:pPr>
            <a:r>
              <a:rPr lang="uk-UA" sz="1400" dirty="0"/>
              <a:t>Турмалінове покриття насадок.</a:t>
            </a:r>
            <a:endParaRPr lang="en-US" sz="1400" dirty="0"/>
          </a:p>
          <a:p>
            <a:pPr>
              <a:lnSpc>
                <a:spcPct val="120000"/>
              </a:lnSpc>
            </a:pPr>
            <a:r>
              <a:rPr lang="ru-RU" sz="1400" dirty="0"/>
              <a:t>Сумка для </a:t>
            </a:r>
            <a:r>
              <a:rPr lang="ru-RU" sz="1400" dirty="0" err="1"/>
              <a:t>зручного</a:t>
            </a:r>
            <a:r>
              <a:rPr lang="ru-RU" sz="1400" dirty="0"/>
              <a:t> </a:t>
            </a:r>
            <a:r>
              <a:rPr lang="ru-RU" sz="1400" dirty="0" err="1"/>
              <a:t>збер</a:t>
            </a:r>
            <a:r>
              <a:rPr lang="uk-UA" sz="1400" dirty="0"/>
              <a:t>і</a:t>
            </a:r>
            <a:r>
              <a:rPr lang="ru-RU" sz="1400" dirty="0" err="1"/>
              <a:t>гання</a:t>
            </a:r>
            <a:r>
              <a:rPr lang="ru-RU" sz="1400" dirty="0"/>
              <a:t> в </a:t>
            </a:r>
            <a:r>
              <a:rPr lang="ru-RU" sz="1400" dirty="0" err="1"/>
              <a:t>подарунок</a:t>
            </a:r>
            <a:r>
              <a:rPr lang="ru-RU" sz="1400" dirty="0"/>
              <a:t>.</a:t>
            </a:r>
            <a:endParaRPr lang="uk-UA" sz="14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058C05C-655B-435B-B946-2A8BAA0CB0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666" y="1297967"/>
            <a:ext cx="7663249" cy="410873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19285A1-4114-415F-B120-9A75215A4B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9622" y="4428437"/>
            <a:ext cx="1432910" cy="1489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8965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62397"/>
            <a:ext cx="5449556" cy="2078491"/>
          </a:xfrm>
        </p:spPr>
        <p:txBody>
          <a:bodyPr>
            <a:normAutofit/>
          </a:bodyPr>
          <a:lstStyle/>
          <a:p>
            <a:pPr algn="l"/>
            <a:r>
              <a:rPr lang="ru-RU" sz="2800" dirty="0"/>
              <a:t>Дякуємо за увагу!</a:t>
            </a:r>
            <a:br>
              <a:rPr lang="ru-RU" sz="2800" dirty="0"/>
            </a:br>
            <a:endParaRPr lang="en-US" sz="2800" dirty="0"/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609600" y="4690837"/>
            <a:ext cx="6943411" cy="834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952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cs typeface="Open Sans" panose="020B0606030504020204" pitchFamily="34" charset="0"/>
              </a:rPr>
              <a:t>ВІДДІЛ ПРОДАЖІВ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  <a:cs typeface="Open Sans" panose="020B0606030504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cs typeface="Open Sans" panose="020B0606030504020204" pitchFamily="34" charset="0"/>
              </a:rPr>
              <a:t>(044) 207-10-43 (вн.1028)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cs typeface="Open Sans" panose="020B0606030504020204" pitchFamily="34" charset="0"/>
                <a:hlinkClick r:id="rId2"/>
              </a:rPr>
              <a:t>sale@rotex.net.ua</a:t>
            </a:r>
            <a:endParaRPr kumimoji="0" lang="uk-UA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  <a:cs typeface="Open Sans" panose="020B0606030504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5" name="AutoShape 2" descr="https://rotex.net.ua/img/contacts-phone.svg"/>
          <p:cNvSpPr>
            <a:spLocks noChangeAspect="1" noChangeArrowheads="1"/>
          </p:cNvSpPr>
          <p:nvPr/>
        </p:nvSpPr>
        <p:spPr bwMode="auto">
          <a:xfrm>
            <a:off x="58738" y="-12255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3" descr="https://rotex.net.ua/img/contacts-mail.svg"/>
          <p:cNvSpPr>
            <a:spLocks noChangeAspect="1" noChangeArrowheads="1"/>
          </p:cNvSpPr>
          <p:nvPr/>
        </p:nvSpPr>
        <p:spPr bwMode="auto">
          <a:xfrm>
            <a:off x="58738" y="-75406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https://rotex.net.ua/img/contacts-phone.svg"/>
          <p:cNvSpPr>
            <a:spLocks noChangeAspect="1" noChangeArrowheads="1"/>
          </p:cNvSpPr>
          <p:nvPr/>
        </p:nvSpPr>
        <p:spPr bwMode="auto">
          <a:xfrm>
            <a:off x="58738" y="-1460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5" descr="https://rotex.net.ua/img/contacts-mail.svg"/>
          <p:cNvSpPr>
            <a:spLocks noChangeAspect="1" noChangeArrowheads="1"/>
          </p:cNvSpPr>
          <p:nvPr/>
        </p:nvSpPr>
        <p:spPr bwMode="auto">
          <a:xfrm>
            <a:off x="58738" y="3254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6" descr="https://rotex.net.ua/img/contacts-pin.svg"/>
          <p:cNvSpPr>
            <a:spLocks noChangeAspect="1" noChangeArrowheads="1"/>
          </p:cNvSpPr>
          <p:nvPr/>
        </p:nvSpPr>
        <p:spPr bwMode="auto">
          <a:xfrm>
            <a:off x="58738" y="7969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3166905" y="4690837"/>
            <a:ext cx="6943411" cy="834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952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cs typeface="Open Sans" panose="020B0606030504020204" pitchFamily="34" charset="0"/>
              </a:rPr>
              <a:t>СЕРВІСНЕ ОБСЛУГОВУВАННЯ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  <a:cs typeface="Open Sans" panose="020B0606030504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cs typeface="Open Sans" panose="020B0606030504020204" pitchFamily="34" charset="0"/>
              </a:rPr>
              <a:t>(044) 207-10-47</a:t>
            </a:r>
          </a:p>
          <a:p>
            <a:pPr lvl="0"/>
            <a:r>
              <a:rPr lang="ru-RU" altLang="en-US" sz="1200" dirty="0">
                <a:solidFill>
                  <a:schemeClr val="bg1"/>
                </a:solidFill>
                <a:latin typeface="+mn-lt"/>
                <a:cs typeface="Open Sans" panose="020B0606030504020204" pitchFamily="34" charset="0"/>
              </a:rPr>
              <a:t>support@rotex.net.ua</a:t>
            </a:r>
          </a:p>
          <a:p>
            <a:pPr lvl="0"/>
            <a:r>
              <a:rPr lang="ru-RU" altLang="en-US" sz="1200" dirty="0">
                <a:solidFill>
                  <a:schemeClr val="bg1"/>
                </a:solidFill>
                <a:latin typeface="+mn-lt"/>
                <a:cs typeface="Open Sans" panose="020B0606030504020204" pitchFamily="34" charset="0"/>
              </a:rPr>
              <a:t>Україна, м. Київ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cs typeface="Open Sans" panose="020B0606030504020204" pitchFamily="34" charset="0"/>
              </a:rPr>
              <a:t>  </a:t>
            </a:r>
          </a:p>
        </p:txBody>
      </p:sp>
    </p:spTree>
    <p:extLst>
      <p:ext uri="{BB962C8B-B14F-4D97-AF65-F5344CB8AC3E}">
        <p14:creationId xmlns:p14="http://schemas.microsoft.com/office/powerpoint/2010/main" val="42413026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id="{4065C62F-5DC2-45FF-A1F0-128910CF25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69169" y="430435"/>
            <a:ext cx="5523485" cy="4773880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uk-UA" sz="2400" b="1" dirty="0"/>
              <a:t>RCC600-S </a:t>
            </a:r>
            <a:r>
              <a:rPr lang="uk-UA" sz="2400" b="1" dirty="0" err="1"/>
              <a:t>Katana</a:t>
            </a:r>
            <a:endParaRPr lang="uk-UA" sz="2400" b="1" dirty="0"/>
          </a:p>
          <a:p>
            <a:pPr>
              <a:lnSpc>
                <a:spcPct val="120000"/>
              </a:lnSpc>
            </a:pPr>
            <a:r>
              <a:rPr lang="uk-UA" sz="1400" dirty="0"/>
              <a:t>Номінальна потужність: 3 Вт</a:t>
            </a:r>
          </a:p>
          <a:p>
            <a:pPr>
              <a:lnSpc>
                <a:spcPct val="120000"/>
              </a:lnSpc>
            </a:pPr>
            <a:r>
              <a:rPr lang="uk-UA" sz="1400" dirty="0"/>
              <a:t>Матеріал: ABS пластик корпусу</a:t>
            </a:r>
          </a:p>
          <a:p>
            <a:pPr>
              <a:lnSpc>
                <a:spcPct val="120000"/>
              </a:lnSpc>
            </a:pPr>
            <a:r>
              <a:rPr lang="uk-UA" sz="1400" dirty="0"/>
              <a:t>Діаметр сітки: 52 мм.</a:t>
            </a:r>
          </a:p>
          <a:p>
            <a:pPr>
              <a:lnSpc>
                <a:spcPct val="120000"/>
              </a:lnSpc>
            </a:pPr>
            <a:r>
              <a:rPr lang="uk-UA" sz="1400" dirty="0"/>
              <a:t>Час заряджання: 2 години швидкого заряджання</a:t>
            </a:r>
          </a:p>
          <a:p>
            <a:pPr>
              <a:lnSpc>
                <a:spcPct val="120000"/>
              </a:lnSpc>
            </a:pPr>
            <a:r>
              <a:rPr lang="uk-UA" sz="1400" dirty="0"/>
              <a:t>Час роботи: 45 хвилин</a:t>
            </a:r>
          </a:p>
          <a:p>
            <a:pPr>
              <a:lnSpc>
                <a:spcPct val="120000"/>
              </a:lnSpc>
            </a:pPr>
            <a:r>
              <a:rPr lang="uk-UA" sz="1400" dirty="0"/>
              <a:t>Джерело живлення: 450mAh </a:t>
            </a:r>
            <a:r>
              <a:rPr lang="uk-UA" sz="1400" dirty="0" err="1"/>
              <a:t>Li-Ion</a:t>
            </a:r>
            <a:endParaRPr lang="uk-UA" sz="1400" dirty="0"/>
          </a:p>
          <a:p>
            <a:pPr>
              <a:lnSpc>
                <a:spcPct val="120000"/>
              </a:lnSpc>
            </a:pPr>
            <a:r>
              <a:rPr lang="uk-UA" sz="1400" dirty="0"/>
              <a:t>Використання прямого приводу (можна використовувати під час заряджання)</a:t>
            </a:r>
          </a:p>
          <a:p>
            <a:pPr>
              <a:lnSpc>
                <a:spcPct val="120000"/>
              </a:lnSpc>
            </a:pPr>
            <a:r>
              <a:rPr lang="uk-UA" sz="1400" dirty="0"/>
              <a:t>Магнітна знімна сітка з нержавіючої сталі</a:t>
            </a:r>
          </a:p>
          <a:p>
            <a:pPr>
              <a:lnSpc>
                <a:spcPct val="120000"/>
              </a:lnSpc>
            </a:pPr>
            <a:r>
              <a:rPr lang="uk-UA" sz="1400" dirty="0"/>
              <a:t>Контейнер 60 мл для зберігання </a:t>
            </a:r>
            <a:r>
              <a:rPr lang="uk-UA" sz="1400" dirty="0" err="1"/>
              <a:t>катишків</a:t>
            </a:r>
            <a:endParaRPr lang="uk-UA" sz="1400" dirty="0"/>
          </a:p>
          <a:p>
            <a:pPr>
              <a:lnSpc>
                <a:spcPct val="120000"/>
              </a:lnSpc>
            </a:pPr>
            <a:r>
              <a:rPr lang="uk-UA" sz="1400" dirty="0"/>
              <a:t>Комплект: Щітка для чищення в комплекті, дріт </a:t>
            </a:r>
            <a:r>
              <a:rPr lang="uk-UA" sz="1400" dirty="0" err="1"/>
              <a:t>micro</a:t>
            </a:r>
            <a:r>
              <a:rPr lang="uk-UA" sz="1400" dirty="0"/>
              <a:t> USB.</a:t>
            </a:r>
            <a:endParaRPr lang="uk-UA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F5FC11E-B799-4828-9F80-C1D63C810C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2823" y="297537"/>
            <a:ext cx="4026989" cy="5906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5001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326D9421-A23A-4E78-8B17-DB652A6F24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4093" y="1976719"/>
            <a:ext cx="11445310" cy="1716124"/>
          </a:xfrm>
        </p:spPr>
        <p:txBody>
          <a:bodyPr>
            <a:normAutofit/>
          </a:bodyPr>
          <a:lstStyle/>
          <a:p>
            <a:r>
              <a:rPr lang="en-US" sz="4000" dirty="0"/>
              <a:t>3</a:t>
            </a:r>
            <a:r>
              <a:rPr lang="uk-UA" sz="4000" dirty="0"/>
              <a:t>в1 Тример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2953124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id="{4065C62F-5DC2-45FF-A1F0-128910CF25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42560" y="346028"/>
            <a:ext cx="5678412" cy="5590537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uk-UA" sz="2400" b="1" dirty="0"/>
              <a:t>RHC15-S</a:t>
            </a:r>
          </a:p>
          <a:p>
            <a:pPr>
              <a:lnSpc>
                <a:spcPct val="120000"/>
              </a:lnSpc>
            </a:pPr>
            <a:r>
              <a:rPr lang="uk-UA" sz="1400" dirty="0"/>
              <a:t>3в1 Тример</a:t>
            </a:r>
          </a:p>
          <a:p>
            <a:pPr>
              <a:lnSpc>
                <a:spcPct val="120000"/>
              </a:lnSpc>
            </a:pPr>
            <a:r>
              <a:rPr lang="uk-UA" sz="1400" dirty="0"/>
              <a:t>Насадки:</a:t>
            </a:r>
          </a:p>
          <a:p>
            <a:pPr marL="285750" indent="-285750">
              <a:lnSpc>
                <a:spcPct val="120000"/>
              </a:lnSpc>
              <a:buFontTx/>
              <a:buChar char="-"/>
            </a:pPr>
            <a:r>
              <a:rPr lang="uk-UA" sz="1400" dirty="0"/>
              <a:t>для носа та вух;</a:t>
            </a:r>
          </a:p>
          <a:p>
            <a:pPr marL="285750" indent="-285750">
              <a:lnSpc>
                <a:spcPct val="120000"/>
              </a:lnSpc>
              <a:buFontTx/>
              <a:buChar char="-"/>
            </a:pPr>
            <a:r>
              <a:rPr lang="uk-UA" sz="1400" dirty="0"/>
              <a:t>для гоління;</a:t>
            </a:r>
          </a:p>
          <a:p>
            <a:pPr marL="285750" indent="-285750">
              <a:lnSpc>
                <a:spcPct val="120000"/>
              </a:lnSpc>
              <a:buFontTx/>
              <a:buChar char="-"/>
            </a:pPr>
            <a:r>
              <a:rPr lang="uk-UA" sz="1400" dirty="0"/>
              <a:t>для брів.</a:t>
            </a:r>
          </a:p>
          <a:p>
            <a:pPr>
              <a:lnSpc>
                <a:spcPct val="120000"/>
              </a:lnSpc>
            </a:pPr>
            <a:r>
              <a:rPr lang="uk-UA" sz="1400" dirty="0"/>
              <a:t>Працює від 1-ої батареї 1,5 V типу АА, 1,5 Вт. </a:t>
            </a:r>
          </a:p>
          <a:p>
            <a:pPr>
              <a:lnSpc>
                <a:spcPct val="120000"/>
              </a:lnSpc>
            </a:pPr>
            <a:r>
              <a:rPr lang="uk-UA" sz="1400" dirty="0"/>
              <a:t>Можливість сухого і вологого використання і чищення для більшого комфорту. </a:t>
            </a:r>
          </a:p>
          <a:p>
            <a:pPr>
              <a:lnSpc>
                <a:spcPct val="120000"/>
              </a:lnSpc>
            </a:pPr>
            <a:r>
              <a:rPr lang="uk-UA" sz="1400" dirty="0"/>
              <a:t>Колір: Метал.</a:t>
            </a:r>
            <a:endParaRPr lang="uk-UA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F69D14B-0529-4291-B867-C2DC0F65F0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150" y="87290"/>
            <a:ext cx="4295163" cy="6227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5001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326D9421-A23A-4E78-8B17-DB652A6F24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4093" y="1976719"/>
            <a:ext cx="11445310" cy="1716124"/>
          </a:xfrm>
        </p:spPr>
        <p:txBody>
          <a:bodyPr>
            <a:normAutofit/>
          </a:bodyPr>
          <a:lstStyle/>
          <a:p>
            <a:r>
              <a:rPr lang="uk-UA" dirty="0"/>
              <a:t>МАШИНКИ ДЛЯ СТРИЖКИ</a:t>
            </a:r>
            <a:br>
              <a:rPr lang="uk-UA" dirty="0"/>
            </a:br>
            <a:r>
              <a:rPr lang="ru-RU" dirty="0"/>
              <a:t>АКУМУЛЯТОРНІ БЕЗДРОТОВІ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3896863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id="{4065C62F-5DC2-45FF-A1F0-128910CF25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0357" y="247555"/>
            <a:ext cx="5678412" cy="5576470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uk-UA" sz="2400" b="1" dirty="0"/>
              <a:t>RHC154-S</a:t>
            </a:r>
          </a:p>
          <a:p>
            <a:pPr>
              <a:lnSpc>
                <a:spcPct val="120000"/>
              </a:lnSpc>
            </a:pPr>
            <a:r>
              <a:rPr lang="uk-UA" sz="1400" dirty="0"/>
              <a:t>Потужність 2Вт, </a:t>
            </a:r>
          </a:p>
          <a:p>
            <a:pPr>
              <a:lnSpc>
                <a:spcPct val="120000"/>
              </a:lnSpc>
            </a:pPr>
            <a:r>
              <a:rPr lang="uk-UA" sz="1400" dirty="0"/>
              <a:t>Гострі загартовані сталеві леза. </a:t>
            </a:r>
          </a:p>
          <a:p>
            <a:pPr>
              <a:lnSpc>
                <a:spcPct val="120000"/>
              </a:lnSpc>
            </a:pPr>
            <a:r>
              <a:rPr lang="uk-UA" sz="1400" dirty="0"/>
              <a:t>Ергономічний дизайн корпусу для комфортного використання. </a:t>
            </a:r>
          </a:p>
          <a:p>
            <a:pPr>
              <a:lnSpc>
                <a:spcPct val="120000"/>
              </a:lnSpc>
            </a:pPr>
            <a:r>
              <a:rPr lang="uk-UA" sz="1400" dirty="0"/>
              <a:t>10 РІВНІВ РЕГУЛЮВАННЯ ВИСОТИ</a:t>
            </a:r>
          </a:p>
          <a:p>
            <a:pPr>
              <a:lnSpc>
                <a:spcPct val="120000"/>
              </a:lnSpc>
            </a:pPr>
            <a:r>
              <a:rPr lang="uk-UA" sz="1400" dirty="0"/>
              <a:t>Акумулятор </a:t>
            </a:r>
            <a:r>
              <a:rPr lang="uk-UA" sz="1400" dirty="0" err="1"/>
              <a:t>Li-ion</a:t>
            </a:r>
            <a:endParaRPr lang="uk-UA" sz="1400" dirty="0"/>
          </a:p>
          <a:p>
            <a:pPr>
              <a:lnSpc>
                <a:spcPct val="120000"/>
              </a:lnSpc>
            </a:pPr>
            <a:r>
              <a:rPr lang="uk-UA" sz="1400" dirty="0"/>
              <a:t>Час роботи: 50 хвилин</a:t>
            </a:r>
          </a:p>
          <a:p>
            <a:pPr>
              <a:lnSpc>
                <a:spcPct val="120000"/>
              </a:lnSpc>
            </a:pPr>
            <a:r>
              <a:rPr lang="uk-UA" sz="1400" dirty="0"/>
              <a:t>Час заряджання: 90 хвилин</a:t>
            </a:r>
          </a:p>
          <a:p>
            <a:pPr>
              <a:lnSpc>
                <a:spcPct val="120000"/>
              </a:lnSpc>
            </a:pPr>
            <a:r>
              <a:rPr lang="uk-UA" sz="1400" dirty="0"/>
              <a:t>Шнур для зарядки, щітка для чищення лез, олія, мішечок для зручного зберігання. </a:t>
            </a:r>
          </a:p>
          <a:p>
            <a:pPr>
              <a:lnSpc>
                <a:spcPct val="120000"/>
              </a:lnSpc>
            </a:pPr>
            <a:r>
              <a:rPr lang="uk-UA" sz="1400" dirty="0"/>
              <a:t>Колір: чорний з помаранчевим.</a:t>
            </a:r>
            <a:endParaRPr lang="uk-UA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B9E6DA8-F514-4B23-820C-002FD95B32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9108" y="65752"/>
            <a:ext cx="2694224" cy="6184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7855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id="{4065C62F-5DC2-45FF-A1F0-128910CF25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0357" y="247555"/>
            <a:ext cx="5678412" cy="5576470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uk-UA" sz="2400" b="1" dirty="0"/>
              <a:t>RHC175-C </a:t>
            </a:r>
            <a:r>
              <a:rPr lang="uk-UA" sz="2400" b="1" dirty="0" err="1"/>
              <a:t>ProLine</a:t>
            </a:r>
            <a:r>
              <a:rPr lang="uk-UA" sz="2400" b="1" dirty="0"/>
              <a:t> </a:t>
            </a:r>
            <a:r>
              <a:rPr lang="uk-UA" sz="2400" b="1" dirty="0" err="1"/>
              <a:t>Cordless</a:t>
            </a:r>
            <a:r>
              <a:rPr lang="uk-UA" sz="2400" b="1" dirty="0"/>
              <a:t>  </a:t>
            </a:r>
          </a:p>
          <a:p>
            <a:pPr>
              <a:lnSpc>
                <a:spcPct val="120000"/>
              </a:lnSpc>
            </a:pPr>
            <a:r>
              <a:rPr lang="uk-UA" sz="1400" dirty="0"/>
              <a:t>Потужність 5Вт,</a:t>
            </a:r>
          </a:p>
          <a:p>
            <a:pPr>
              <a:lnSpc>
                <a:spcPct val="120000"/>
              </a:lnSpc>
            </a:pPr>
            <a:r>
              <a:rPr lang="uk-UA" sz="1400" dirty="0"/>
              <a:t>Акумуляторна, бездротова.</a:t>
            </a:r>
          </a:p>
          <a:p>
            <a:pPr>
              <a:lnSpc>
                <a:spcPct val="120000"/>
              </a:lnSpc>
            </a:pPr>
            <a:r>
              <a:rPr lang="uk-UA" sz="1400" dirty="0"/>
              <a:t>Верхня частина – керамічні леза.</a:t>
            </a:r>
          </a:p>
          <a:p>
            <a:pPr>
              <a:lnSpc>
                <a:spcPct val="120000"/>
              </a:lnSpc>
            </a:pPr>
            <a:r>
              <a:rPr lang="uk-UA" sz="1400" dirty="0"/>
              <a:t>Нижня частина-титанове покриття.</a:t>
            </a:r>
          </a:p>
          <a:p>
            <a:pPr>
              <a:lnSpc>
                <a:spcPct val="120000"/>
              </a:lnSpc>
            </a:pPr>
            <a:r>
              <a:rPr lang="uk-UA" sz="1400" dirty="0"/>
              <a:t>LED-дисплей.</a:t>
            </a:r>
          </a:p>
          <a:p>
            <a:pPr>
              <a:lnSpc>
                <a:spcPct val="120000"/>
              </a:lnSpc>
            </a:pPr>
            <a:r>
              <a:rPr lang="uk-UA" sz="1400" dirty="0" err="1"/>
              <a:t>Li-ion</a:t>
            </a:r>
            <a:r>
              <a:rPr lang="uk-UA" sz="1400" dirty="0"/>
              <a:t> 2000mAh 3.2V *1</a:t>
            </a:r>
          </a:p>
          <a:p>
            <a:pPr>
              <a:lnSpc>
                <a:spcPct val="120000"/>
              </a:lnSpc>
            </a:pPr>
            <a:r>
              <a:rPr lang="uk-UA" sz="1400" dirty="0"/>
              <a:t>Час зарядки: 180хв;</a:t>
            </a:r>
          </a:p>
          <a:p>
            <a:pPr>
              <a:lnSpc>
                <a:spcPct val="120000"/>
              </a:lnSpc>
            </a:pPr>
            <a:r>
              <a:rPr lang="uk-UA" sz="1400" dirty="0"/>
              <a:t>Час роботи: 180хв.</a:t>
            </a:r>
          </a:p>
          <a:p>
            <a:pPr>
              <a:lnSpc>
                <a:spcPct val="120000"/>
              </a:lnSpc>
            </a:pPr>
            <a:r>
              <a:rPr lang="uk-UA" sz="1400" dirty="0"/>
              <a:t>Комплект:</a:t>
            </a:r>
          </a:p>
          <a:p>
            <a:pPr>
              <a:lnSpc>
                <a:spcPct val="120000"/>
              </a:lnSpc>
            </a:pPr>
            <a:r>
              <a:rPr lang="uk-UA" sz="1400" dirty="0"/>
              <a:t>-Щітка для очищення лез, мастило, гребінець, насадки (3мм, 6мм, 9мм, 12мм), сумка для зручного зберігання.</a:t>
            </a:r>
            <a:endParaRPr lang="uk-UA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31E6550-85BA-44A2-B829-234862675C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5131" y="21687"/>
            <a:ext cx="2354510" cy="6328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7510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id="{4065C62F-5DC2-45FF-A1F0-128910CF25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0357" y="247555"/>
            <a:ext cx="5678412" cy="5576470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uk-UA" sz="2400" b="1" dirty="0"/>
              <a:t>RHC293-T </a:t>
            </a:r>
            <a:r>
              <a:rPr lang="uk-UA" sz="2400" b="1" dirty="0" err="1"/>
              <a:t>Navigator</a:t>
            </a:r>
            <a:endParaRPr lang="uk-UA" sz="2400" b="1" dirty="0"/>
          </a:p>
          <a:p>
            <a:pPr>
              <a:lnSpc>
                <a:spcPct val="120000"/>
              </a:lnSpc>
            </a:pPr>
            <a:r>
              <a:rPr lang="uk-UA" sz="1400" dirty="0"/>
              <a:t>Потужність 3Вт,</a:t>
            </a:r>
          </a:p>
          <a:p>
            <a:pPr>
              <a:lnSpc>
                <a:spcPct val="120000"/>
              </a:lnSpc>
            </a:pPr>
            <a:r>
              <a:rPr lang="uk-UA" sz="1400" dirty="0"/>
              <a:t>Джерело живлення акумулятор LI-ION 500mAh</a:t>
            </a:r>
          </a:p>
          <a:p>
            <a:pPr>
              <a:lnSpc>
                <a:spcPct val="120000"/>
              </a:lnSpc>
            </a:pPr>
            <a:r>
              <a:rPr lang="uk-UA" sz="1400" dirty="0"/>
              <a:t>Гострі титанові леза.</a:t>
            </a:r>
          </a:p>
          <a:p>
            <a:pPr>
              <a:lnSpc>
                <a:spcPct val="120000"/>
              </a:lnSpc>
            </a:pPr>
            <a:r>
              <a:rPr lang="uk-UA" sz="1400" dirty="0"/>
              <a:t>Ергономічний дизайн корпусу для зручного використання.</a:t>
            </a:r>
          </a:p>
          <a:p>
            <a:pPr>
              <a:lnSpc>
                <a:spcPct val="120000"/>
              </a:lnSpc>
            </a:pPr>
            <a:r>
              <a:rPr lang="uk-UA" sz="1400" dirty="0"/>
              <a:t>Час заряджання: 90 хвилин</a:t>
            </a:r>
          </a:p>
          <a:p>
            <a:pPr>
              <a:lnSpc>
                <a:spcPct val="120000"/>
              </a:lnSpc>
            </a:pPr>
            <a:r>
              <a:rPr lang="uk-UA" sz="1400" dirty="0"/>
              <a:t>Час роботи: 60 хвилин</a:t>
            </a:r>
          </a:p>
          <a:p>
            <a:pPr>
              <a:lnSpc>
                <a:spcPct val="120000"/>
              </a:lnSpc>
            </a:pPr>
            <a:r>
              <a:rPr lang="uk-UA" sz="1400" dirty="0" err="1"/>
              <a:t>Input</a:t>
            </a:r>
            <a:r>
              <a:rPr lang="uk-UA" sz="1400" dirty="0"/>
              <a:t>: 5V-1A</a:t>
            </a:r>
          </a:p>
          <a:p>
            <a:pPr>
              <a:lnSpc>
                <a:spcPct val="120000"/>
              </a:lnSpc>
            </a:pPr>
            <a:r>
              <a:rPr lang="uk-UA" sz="1400" dirty="0"/>
              <a:t>Комплект:</a:t>
            </a:r>
          </a:p>
          <a:p>
            <a:pPr>
              <a:lnSpc>
                <a:spcPct val="120000"/>
              </a:lnSpc>
            </a:pPr>
            <a:r>
              <a:rPr lang="uk-UA" sz="1400" dirty="0"/>
              <a:t>-Щітка для очищення лез, олія, провід USB </a:t>
            </a:r>
            <a:r>
              <a:rPr lang="uk-UA" sz="1400" dirty="0" err="1"/>
              <a:t>type</a:t>
            </a:r>
            <a:r>
              <a:rPr lang="uk-UA" sz="1400" dirty="0"/>
              <a:t> C, 4 насадки (1мм, 2мм, 3мм, 4мм)</a:t>
            </a:r>
            <a:endParaRPr lang="uk-UA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EAB813C-0B86-4F37-BAEC-A8F7620CF6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8341" y="30602"/>
            <a:ext cx="1724686" cy="6173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2731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id="{4065C62F-5DC2-45FF-A1F0-128910CF25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0357" y="247555"/>
            <a:ext cx="5678412" cy="5576470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uk-UA" sz="2400" b="1" dirty="0"/>
              <a:t>RHC295-T </a:t>
            </a:r>
            <a:r>
              <a:rPr lang="uk-UA" sz="2400" b="1" dirty="0" err="1"/>
              <a:t>Navigator</a:t>
            </a:r>
            <a:r>
              <a:rPr lang="uk-UA" sz="2400" b="1" dirty="0"/>
              <a:t> </a:t>
            </a:r>
            <a:r>
              <a:rPr lang="uk-UA" sz="2400" b="1" dirty="0" err="1"/>
              <a:t>Pro</a:t>
            </a:r>
            <a:endParaRPr lang="uk-UA" sz="2400" b="1" dirty="0"/>
          </a:p>
          <a:p>
            <a:pPr>
              <a:lnSpc>
                <a:spcPct val="120000"/>
              </a:lnSpc>
            </a:pPr>
            <a:r>
              <a:rPr lang="uk-UA" sz="1400" dirty="0"/>
              <a:t>Потужність 3Вт,</a:t>
            </a:r>
          </a:p>
          <a:p>
            <a:pPr>
              <a:lnSpc>
                <a:spcPct val="120000"/>
              </a:lnSpc>
            </a:pPr>
            <a:r>
              <a:rPr lang="uk-UA" sz="1400" dirty="0"/>
              <a:t>Джерело живлення акумулятор LI-ION 600mAh</a:t>
            </a:r>
          </a:p>
          <a:p>
            <a:pPr>
              <a:lnSpc>
                <a:spcPct val="120000"/>
              </a:lnSpc>
            </a:pPr>
            <a:r>
              <a:rPr lang="uk-UA" sz="1400" dirty="0"/>
              <a:t>Гострі титанові леза.</a:t>
            </a:r>
          </a:p>
          <a:p>
            <a:pPr>
              <a:lnSpc>
                <a:spcPct val="120000"/>
              </a:lnSpc>
            </a:pPr>
            <a:r>
              <a:rPr lang="uk-UA" sz="1400" dirty="0"/>
              <a:t>Ергономічний дизайн корпусу для зручного використання.</a:t>
            </a:r>
          </a:p>
          <a:p>
            <a:pPr>
              <a:lnSpc>
                <a:spcPct val="120000"/>
              </a:lnSpc>
            </a:pPr>
            <a:r>
              <a:rPr lang="uk-UA" sz="1400" dirty="0"/>
              <a:t>Час заряджання: 90 хвилин</a:t>
            </a:r>
          </a:p>
          <a:p>
            <a:pPr>
              <a:lnSpc>
                <a:spcPct val="120000"/>
              </a:lnSpc>
            </a:pPr>
            <a:r>
              <a:rPr lang="uk-UA" sz="1400" dirty="0"/>
              <a:t>Час роботи: 60 хвилин</a:t>
            </a:r>
          </a:p>
          <a:p>
            <a:pPr>
              <a:lnSpc>
                <a:spcPct val="120000"/>
              </a:lnSpc>
            </a:pPr>
            <a:r>
              <a:rPr lang="uk-UA" sz="1400" dirty="0" err="1"/>
              <a:t>Input</a:t>
            </a:r>
            <a:r>
              <a:rPr lang="uk-UA" sz="1400" dirty="0"/>
              <a:t>: 5V-1A</a:t>
            </a:r>
          </a:p>
          <a:p>
            <a:pPr>
              <a:lnSpc>
                <a:spcPct val="120000"/>
              </a:lnSpc>
            </a:pPr>
            <a:r>
              <a:rPr lang="uk-UA" sz="1400" dirty="0"/>
              <a:t>Комплект:</a:t>
            </a:r>
          </a:p>
          <a:p>
            <a:pPr>
              <a:lnSpc>
                <a:spcPct val="120000"/>
              </a:lnSpc>
            </a:pPr>
            <a:r>
              <a:rPr lang="uk-UA" sz="1400" dirty="0"/>
              <a:t>- Сумочка для зберігання, щітка для очищення лез, олія, провід USB </a:t>
            </a:r>
            <a:r>
              <a:rPr lang="uk-UA" sz="1400" dirty="0" err="1"/>
              <a:t>type</a:t>
            </a:r>
            <a:r>
              <a:rPr lang="uk-UA" sz="1400" dirty="0"/>
              <a:t> C, 3 насадки (1мм, 2мм, 3мм)</a:t>
            </a:r>
            <a:endParaRPr lang="uk-UA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E9A869D-BECA-476A-9C59-AD350711DB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309" y="142486"/>
            <a:ext cx="1565944" cy="6187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47167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ntserrat">
      <a:majorFont>
        <a:latin typeface="Montserrat Bold"/>
        <a:ea typeface=""/>
        <a:cs typeface=""/>
      </a:majorFont>
      <a:minorFont>
        <a:latin typeface="Montserrat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15561</TotalTime>
  <Words>565</Words>
  <Application>Microsoft Office PowerPoint</Application>
  <PresentationFormat>Широкоэкранный</PresentationFormat>
  <Paragraphs>116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1" baseType="lpstr">
      <vt:lpstr>Arial</vt:lpstr>
      <vt:lpstr>Calibri</vt:lpstr>
      <vt:lpstr>Montserrat</vt:lpstr>
      <vt:lpstr>Montserrat Bold</vt:lpstr>
      <vt:lpstr>Тема Office</vt:lpstr>
      <vt:lpstr>Акумуляторна машинка для видалення катишків</vt:lpstr>
      <vt:lpstr>Презентация PowerPoint</vt:lpstr>
      <vt:lpstr>3в1 Тример</vt:lpstr>
      <vt:lpstr>Презентация PowerPoint</vt:lpstr>
      <vt:lpstr>МАШИНКИ ДЛЯ СТРИЖКИ АКУМУЛЯТОРНІ БЕЗДРОТОВІ</vt:lpstr>
      <vt:lpstr>Презентация PowerPoint</vt:lpstr>
      <vt:lpstr>Презентация PowerPoint</vt:lpstr>
      <vt:lpstr>Презентация PowerPoint</vt:lpstr>
      <vt:lpstr>Презентация PowerPoint</vt:lpstr>
      <vt:lpstr>Прикореневі щипці гофре</vt:lpstr>
      <vt:lpstr>Презентация PowerPoint</vt:lpstr>
      <vt:lpstr>Щипці для завивки волосся</vt:lpstr>
      <vt:lpstr>Презентация PowerPoint</vt:lpstr>
      <vt:lpstr>Обертовий фен-стайлер</vt:lpstr>
      <vt:lpstr>Презентация PowerPoint</vt:lpstr>
      <vt:lpstr>Дякуємо за увагу!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Danya</dc:creator>
  <cp:lastModifiedBy>Денис Соловодов</cp:lastModifiedBy>
  <cp:revision>147</cp:revision>
  <dcterms:created xsi:type="dcterms:W3CDTF">2019-02-20T15:38:26Z</dcterms:created>
  <dcterms:modified xsi:type="dcterms:W3CDTF">2024-02-02T10:22:08Z</dcterms:modified>
</cp:coreProperties>
</file>