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88" r:id="rId2"/>
    <p:sldId id="283" r:id="rId3"/>
    <p:sldId id="295" r:id="rId4"/>
    <p:sldId id="298" r:id="rId5"/>
    <p:sldId id="297" r:id="rId6"/>
    <p:sldId id="300" r:id="rId7"/>
    <p:sldId id="292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D00"/>
    <a:srgbClr val="FFCA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8" autoAdjust="0"/>
    <p:restoredTop sz="86420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36" y="64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D15DB-47A4-48B6-A9B3-101387BF1DE0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0E5BC-C379-4530-AF60-A13CD8905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38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50074" y="0"/>
            <a:ext cx="5941925" cy="599202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1976719"/>
            <a:ext cx="9227942" cy="1716124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21174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26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 userDrawn="1">
          <p15:clr>
            <a:srgbClr val="FBAE40"/>
          </p15:clr>
        </p15:guide>
        <p15:guide id="2" pos="7296" userDrawn="1">
          <p15:clr>
            <a:srgbClr val="FBAE40"/>
          </p15:clr>
        </p15:guide>
        <p15:guide id="3" orient="horz" pos="3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0" y="571501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8149390" cy="52168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2EC70E98-312B-43DF-98E4-7D86CCB72D2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127958" y="4146048"/>
            <a:ext cx="2438399" cy="16423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819368C9-6875-4F04-9A9E-F8F7F0D5366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144001" y="2358774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3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60016"/>
            <a:ext cx="12192000" cy="503630"/>
          </a:xfrm>
          <a:prstGeom prst="rect">
            <a:avLst/>
          </a:prstGeom>
        </p:spPr>
      </p:pic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92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66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EB25EF-184D-4C5F-AD99-F61BE532CD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07" y="0"/>
            <a:ext cx="12190141" cy="684021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2036617"/>
            <a:ext cx="9227942" cy="165622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85598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11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  <p15:guide id="2" pos="7296">
          <p15:clr>
            <a:srgbClr val="FBAE40"/>
          </p15:clr>
        </p15:guide>
        <p15:guide id="3" orient="horz" pos="3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CDDEC9-D1D4-41AD-BAF4-180528B21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8798859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1825624"/>
            <a:ext cx="8798859" cy="3534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855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 userDrawn="1">
          <p15:clr>
            <a:srgbClr val="FBAE40"/>
          </p15:clr>
        </p15:guide>
        <p15:guide id="2" pos="585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571500"/>
            <a:ext cx="8798859" cy="478892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278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>
          <p15:clr>
            <a:srgbClr val="FBAE40"/>
          </p15:clr>
        </p15:guide>
        <p15:guide id="2" pos="585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FBC01-D91B-42D6-AB8B-607AB475E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11071412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0AD41A-EA1F-4754-96DE-BC374CE263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1" y="1825625"/>
            <a:ext cx="5508812" cy="354647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64654B-642B-4F72-92C4-3DF2EC870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10200" cy="35464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AE810A-D389-4825-8DFA-405A2B1C4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A7CC1B-EE1E-4A65-81AC-75FB8F36CE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6744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05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14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>
                <a:solidFill>
                  <a:srgbClr val="F2CD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75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F40714-C4CB-45A3-97EC-F91BB6228E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58573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02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571501"/>
            <a:ext cx="548640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2213811"/>
            <a:ext cx="5486399" cy="31582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7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3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19773E-154B-4183-B54F-BC0064FDA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0AE13D-2785-415A-9274-A7B8ED751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AA1447-7A2A-4D42-9AE4-F5C95287EF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0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3" r:id="rId4"/>
    <p:sldLayoutId id="2147483652" r:id="rId5"/>
    <p:sldLayoutId id="2147483651" r:id="rId6"/>
    <p:sldLayoutId id="2147483664" r:id="rId7"/>
    <p:sldLayoutId id="2147483657" r:id="rId8"/>
    <p:sldLayoutId id="2147483656" r:id="rId9"/>
    <p:sldLayoutId id="2147483662" r:id="rId10"/>
    <p:sldLayoutId id="214748365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296" userDrawn="1">
          <p15:clr>
            <a:srgbClr val="F26B43"/>
          </p15:clr>
        </p15:guide>
        <p15:guide id="3" orient="horz" pos="360" userDrawn="1">
          <p15:clr>
            <a:srgbClr val="F26B43"/>
          </p15:clr>
        </p15:guide>
        <p15:guide id="4" orient="horz" pos="3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sale@rotex.net.ua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26D9421-A23A-4E78-8B17-DB652A6F24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3" y="1976719"/>
            <a:ext cx="9978067" cy="1716124"/>
          </a:xfrm>
        </p:spPr>
        <p:txBody>
          <a:bodyPr>
            <a:normAutofit/>
          </a:bodyPr>
          <a:lstStyle/>
          <a:p>
            <a:r>
              <a:rPr lang="uk-UA" sz="4000" dirty="0"/>
              <a:t>Акумуляторна машинка для видалення </a:t>
            </a:r>
            <a:r>
              <a:rPr lang="uk-UA" sz="4000" dirty="0" err="1"/>
              <a:t>катишків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2295312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9169" y="430435"/>
            <a:ext cx="5523485" cy="477388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uk-UA" sz="2400" b="1" dirty="0"/>
              <a:t>RCC600-S </a:t>
            </a:r>
            <a:r>
              <a:rPr lang="uk-UA" sz="2400" b="1" dirty="0" err="1"/>
              <a:t>Katana</a:t>
            </a:r>
            <a:endParaRPr lang="uk-UA" sz="2400" b="1" dirty="0"/>
          </a:p>
          <a:p>
            <a:pPr>
              <a:lnSpc>
                <a:spcPct val="120000"/>
              </a:lnSpc>
            </a:pPr>
            <a:r>
              <a:rPr lang="uk-UA" sz="1400" dirty="0"/>
              <a:t>Номінальна потужність: 3 Вт</a:t>
            </a:r>
          </a:p>
          <a:p>
            <a:pPr>
              <a:lnSpc>
                <a:spcPct val="120000"/>
              </a:lnSpc>
            </a:pPr>
            <a:r>
              <a:rPr lang="uk-UA" sz="1400" dirty="0"/>
              <a:t>Матеріал: ABS пластик корпусу</a:t>
            </a:r>
          </a:p>
          <a:p>
            <a:pPr>
              <a:lnSpc>
                <a:spcPct val="120000"/>
              </a:lnSpc>
            </a:pPr>
            <a:r>
              <a:rPr lang="uk-UA" sz="1400" dirty="0"/>
              <a:t>Діаметр сітки: 52 мм.</a:t>
            </a:r>
          </a:p>
          <a:p>
            <a:pPr>
              <a:lnSpc>
                <a:spcPct val="120000"/>
              </a:lnSpc>
            </a:pPr>
            <a:r>
              <a:rPr lang="uk-UA" sz="1400" dirty="0"/>
              <a:t>Час заряджання: 2 години швидкого заряджання</a:t>
            </a:r>
          </a:p>
          <a:p>
            <a:pPr>
              <a:lnSpc>
                <a:spcPct val="120000"/>
              </a:lnSpc>
            </a:pPr>
            <a:r>
              <a:rPr lang="uk-UA" sz="1400" dirty="0"/>
              <a:t>Час роботи: 45 хвилин</a:t>
            </a:r>
          </a:p>
          <a:p>
            <a:pPr>
              <a:lnSpc>
                <a:spcPct val="120000"/>
              </a:lnSpc>
            </a:pPr>
            <a:r>
              <a:rPr lang="uk-UA" sz="1400" dirty="0"/>
              <a:t>Джерело живлення: 450mAh </a:t>
            </a:r>
            <a:r>
              <a:rPr lang="uk-UA" sz="1400" dirty="0" err="1"/>
              <a:t>Li-Ion</a:t>
            </a:r>
            <a:endParaRPr lang="uk-UA" sz="1400" dirty="0"/>
          </a:p>
          <a:p>
            <a:pPr>
              <a:lnSpc>
                <a:spcPct val="120000"/>
              </a:lnSpc>
            </a:pPr>
            <a:r>
              <a:rPr lang="uk-UA" sz="1400" dirty="0"/>
              <a:t>Використання прямого приводу (можна використовувати під час заряджання)</a:t>
            </a:r>
          </a:p>
          <a:p>
            <a:pPr>
              <a:lnSpc>
                <a:spcPct val="120000"/>
              </a:lnSpc>
            </a:pPr>
            <a:r>
              <a:rPr lang="uk-UA" sz="1400" dirty="0"/>
              <a:t>Магнітна знімна сітка з нержавіючої сталі</a:t>
            </a:r>
          </a:p>
          <a:p>
            <a:pPr>
              <a:lnSpc>
                <a:spcPct val="120000"/>
              </a:lnSpc>
            </a:pPr>
            <a:r>
              <a:rPr lang="uk-UA" sz="1400" dirty="0"/>
              <a:t>Контейнер 60 мл для зберігання </a:t>
            </a:r>
            <a:r>
              <a:rPr lang="uk-UA" sz="1400" dirty="0" err="1"/>
              <a:t>катишків</a:t>
            </a:r>
            <a:endParaRPr lang="uk-UA" sz="1400" dirty="0"/>
          </a:p>
          <a:p>
            <a:pPr>
              <a:lnSpc>
                <a:spcPct val="120000"/>
              </a:lnSpc>
            </a:pPr>
            <a:r>
              <a:rPr lang="uk-UA" sz="1400" dirty="0"/>
              <a:t>Комплект: Щітка для чищення в комплекті, дріт </a:t>
            </a:r>
            <a:r>
              <a:rPr lang="uk-UA" sz="1400" dirty="0" err="1"/>
              <a:t>micro</a:t>
            </a:r>
            <a:r>
              <a:rPr lang="uk-UA" sz="1400" dirty="0"/>
              <a:t> USB.</a:t>
            </a:r>
            <a:endParaRPr lang="uk-U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F5FC11E-B799-4828-9F80-C1D63C810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823" y="297537"/>
            <a:ext cx="4026989" cy="590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00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26D9421-A23A-4E78-8B17-DB652A6F24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3" y="1976719"/>
            <a:ext cx="11445310" cy="1716124"/>
          </a:xfrm>
        </p:spPr>
        <p:txBody>
          <a:bodyPr>
            <a:normAutofit/>
          </a:bodyPr>
          <a:lstStyle/>
          <a:p>
            <a:r>
              <a:rPr lang="uk-UA" dirty="0"/>
              <a:t>МАШИНКИ ДЛЯ СТРИЖКИ</a:t>
            </a:r>
            <a:br>
              <a:rPr lang="uk-UA" dirty="0"/>
            </a:br>
            <a:r>
              <a:rPr lang="ru-RU" dirty="0"/>
              <a:t>АКУМУЛЯТОРНІ БЕЗДРОТОВІ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89686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0357" y="247555"/>
            <a:ext cx="5678412" cy="557647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uk-UA" sz="2400" b="1" dirty="0"/>
              <a:t>RHC175-C </a:t>
            </a:r>
            <a:r>
              <a:rPr lang="uk-UA" sz="2400" b="1" dirty="0" err="1"/>
              <a:t>ProLine</a:t>
            </a:r>
            <a:r>
              <a:rPr lang="uk-UA" sz="2400" b="1" dirty="0"/>
              <a:t> </a:t>
            </a:r>
            <a:r>
              <a:rPr lang="uk-UA" sz="2400" b="1" dirty="0" err="1"/>
              <a:t>Cordless</a:t>
            </a:r>
            <a:r>
              <a:rPr lang="uk-UA" sz="2400" b="1" dirty="0"/>
              <a:t>  </a:t>
            </a:r>
          </a:p>
          <a:p>
            <a:pPr>
              <a:lnSpc>
                <a:spcPct val="120000"/>
              </a:lnSpc>
            </a:pPr>
            <a:r>
              <a:rPr lang="uk-UA" sz="1400" dirty="0"/>
              <a:t>Потужність 5Вт,</a:t>
            </a:r>
          </a:p>
          <a:p>
            <a:pPr>
              <a:lnSpc>
                <a:spcPct val="120000"/>
              </a:lnSpc>
            </a:pPr>
            <a:r>
              <a:rPr lang="uk-UA" sz="1400" dirty="0"/>
              <a:t>Акумуляторна, бездротова.</a:t>
            </a:r>
          </a:p>
          <a:p>
            <a:pPr>
              <a:lnSpc>
                <a:spcPct val="120000"/>
              </a:lnSpc>
            </a:pPr>
            <a:r>
              <a:rPr lang="uk-UA" sz="1400" dirty="0"/>
              <a:t>Верхня частина – керамічні леза.</a:t>
            </a:r>
          </a:p>
          <a:p>
            <a:pPr>
              <a:lnSpc>
                <a:spcPct val="120000"/>
              </a:lnSpc>
            </a:pPr>
            <a:r>
              <a:rPr lang="uk-UA" sz="1400" dirty="0"/>
              <a:t>Нижня частина-титанове покриття.</a:t>
            </a:r>
          </a:p>
          <a:p>
            <a:pPr>
              <a:lnSpc>
                <a:spcPct val="120000"/>
              </a:lnSpc>
            </a:pPr>
            <a:r>
              <a:rPr lang="uk-UA" sz="1400" dirty="0"/>
              <a:t>LED-дисплей.</a:t>
            </a:r>
          </a:p>
          <a:p>
            <a:pPr>
              <a:lnSpc>
                <a:spcPct val="120000"/>
              </a:lnSpc>
            </a:pPr>
            <a:r>
              <a:rPr lang="uk-UA" sz="1400" dirty="0" err="1"/>
              <a:t>Li-ion</a:t>
            </a:r>
            <a:r>
              <a:rPr lang="uk-UA" sz="1400" dirty="0"/>
              <a:t> 2000mAh 3.2V *1</a:t>
            </a:r>
          </a:p>
          <a:p>
            <a:pPr>
              <a:lnSpc>
                <a:spcPct val="120000"/>
              </a:lnSpc>
            </a:pPr>
            <a:r>
              <a:rPr lang="uk-UA" sz="1400" dirty="0"/>
              <a:t>Час зарядки: 180хв;</a:t>
            </a:r>
          </a:p>
          <a:p>
            <a:pPr>
              <a:lnSpc>
                <a:spcPct val="120000"/>
              </a:lnSpc>
            </a:pPr>
            <a:r>
              <a:rPr lang="uk-UA" sz="1400" dirty="0"/>
              <a:t>Час роботи: 180хв.</a:t>
            </a:r>
          </a:p>
          <a:p>
            <a:pPr>
              <a:lnSpc>
                <a:spcPct val="120000"/>
              </a:lnSpc>
            </a:pPr>
            <a:r>
              <a:rPr lang="uk-UA" sz="1400" dirty="0"/>
              <a:t>Комплект:</a:t>
            </a:r>
          </a:p>
          <a:p>
            <a:pPr>
              <a:lnSpc>
                <a:spcPct val="120000"/>
              </a:lnSpc>
            </a:pPr>
            <a:r>
              <a:rPr lang="uk-UA" sz="1400" dirty="0"/>
              <a:t>-Щітка для очищення лез, мастило, гребінець, насадки (3мм, 6мм, 9мм, 12мм), сумка для зручного зберігання.</a:t>
            </a:r>
            <a:endParaRPr lang="uk-U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31E6550-85BA-44A2-B829-234862675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131" y="21687"/>
            <a:ext cx="2354510" cy="632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751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0357" y="247555"/>
            <a:ext cx="5678412" cy="557647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uk-UA" sz="2400" b="1" dirty="0"/>
              <a:t>RHC295-T </a:t>
            </a:r>
            <a:r>
              <a:rPr lang="uk-UA" sz="2400" b="1" dirty="0" err="1"/>
              <a:t>Navigator</a:t>
            </a:r>
            <a:r>
              <a:rPr lang="uk-UA" sz="2400" b="1" dirty="0"/>
              <a:t> </a:t>
            </a:r>
            <a:r>
              <a:rPr lang="uk-UA" sz="2400" b="1" dirty="0" err="1"/>
              <a:t>Pro</a:t>
            </a:r>
            <a:endParaRPr lang="uk-UA" sz="2400" b="1" dirty="0"/>
          </a:p>
          <a:p>
            <a:pPr>
              <a:lnSpc>
                <a:spcPct val="120000"/>
              </a:lnSpc>
            </a:pPr>
            <a:r>
              <a:rPr lang="uk-UA" sz="1400" dirty="0"/>
              <a:t>Потужність 3Вт,</a:t>
            </a:r>
          </a:p>
          <a:p>
            <a:pPr>
              <a:lnSpc>
                <a:spcPct val="120000"/>
              </a:lnSpc>
            </a:pPr>
            <a:r>
              <a:rPr lang="uk-UA" sz="1400" dirty="0"/>
              <a:t>Джерело живлення акумулятор LI-ION 600mAh</a:t>
            </a:r>
          </a:p>
          <a:p>
            <a:pPr>
              <a:lnSpc>
                <a:spcPct val="120000"/>
              </a:lnSpc>
            </a:pPr>
            <a:r>
              <a:rPr lang="uk-UA" sz="1400" dirty="0"/>
              <a:t>Гострі титанові леза.</a:t>
            </a:r>
          </a:p>
          <a:p>
            <a:pPr>
              <a:lnSpc>
                <a:spcPct val="120000"/>
              </a:lnSpc>
            </a:pPr>
            <a:r>
              <a:rPr lang="uk-UA" sz="1400" dirty="0"/>
              <a:t>Ергономічний дизайн корпусу для зручного використання.</a:t>
            </a:r>
          </a:p>
          <a:p>
            <a:pPr>
              <a:lnSpc>
                <a:spcPct val="120000"/>
              </a:lnSpc>
            </a:pPr>
            <a:r>
              <a:rPr lang="uk-UA" sz="1400" dirty="0"/>
              <a:t>Час заряджання: 90 хвилин</a:t>
            </a:r>
          </a:p>
          <a:p>
            <a:pPr>
              <a:lnSpc>
                <a:spcPct val="120000"/>
              </a:lnSpc>
            </a:pPr>
            <a:r>
              <a:rPr lang="uk-UA" sz="1400" dirty="0"/>
              <a:t>Час роботи: 60 хвилин</a:t>
            </a:r>
          </a:p>
          <a:p>
            <a:pPr>
              <a:lnSpc>
                <a:spcPct val="120000"/>
              </a:lnSpc>
            </a:pPr>
            <a:r>
              <a:rPr lang="uk-UA" sz="1400" dirty="0" err="1"/>
              <a:t>Input</a:t>
            </a:r>
            <a:r>
              <a:rPr lang="uk-UA" sz="1400" dirty="0"/>
              <a:t>: 5V-1A</a:t>
            </a:r>
          </a:p>
          <a:p>
            <a:pPr>
              <a:lnSpc>
                <a:spcPct val="120000"/>
              </a:lnSpc>
            </a:pPr>
            <a:r>
              <a:rPr lang="uk-UA" sz="1400" dirty="0"/>
              <a:t>Комплект:</a:t>
            </a:r>
          </a:p>
          <a:p>
            <a:pPr>
              <a:lnSpc>
                <a:spcPct val="120000"/>
              </a:lnSpc>
            </a:pPr>
            <a:r>
              <a:rPr lang="uk-UA" sz="1400" dirty="0"/>
              <a:t>- Сумочка для зберігання, щітка для очищення лез, олія, провід USB </a:t>
            </a:r>
            <a:r>
              <a:rPr lang="uk-UA" sz="1400" dirty="0" err="1"/>
              <a:t>type</a:t>
            </a:r>
            <a:r>
              <a:rPr lang="uk-UA" sz="1400" dirty="0"/>
              <a:t> C, 3 насадки (1мм, 2мм, 3мм)</a:t>
            </a:r>
            <a:endParaRPr lang="uk-U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E9A869D-BECA-476A-9C59-AD350711DB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309" y="142486"/>
            <a:ext cx="1565944" cy="618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471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26D9421-A23A-4E78-8B17-DB652A6F24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3" y="1976719"/>
            <a:ext cx="9978067" cy="1716124"/>
          </a:xfrm>
        </p:spPr>
        <p:txBody>
          <a:bodyPr>
            <a:normAutofit/>
          </a:bodyPr>
          <a:lstStyle/>
          <a:p>
            <a:r>
              <a:rPr lang="uk-UA" sz="4000" dirty="0"/>
              <a:t>Щипці для завивки волосся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98570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0357" y="247555"/>
            <a:ext cx="5678412" cy="557647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uk-UA" sz="2400" b="1" dirty="0"/>
              <a:t>RHC480-T 3D </a:t>
            </a:r>
            <a:r>
              <a:rPr lang="uk-UA" sz="2400" b="1" dirty="0" err="1"/>
              <a:t>Wave</a:t>
            </a:r>
            <a:r>
              <a:rPr lang="uk-UA" sz="2400" b="1" dirty="0"/>
              <a:t>  </a:t>
            </a:r>
          </a:p>
          <a:p>
            <a:pPr>
              <a:lnSpc>
                <a:spcPct val="120000"/>
              </a:lnSpc>
            </a:pPr>
            <a:r>
              <a:rPr lang="uk-UA" sz="1400" dirty="0"/>
              <a:t>Потужність </a:t>
            </a:r>
            <a:r>
              <a:rPr lang="en-US" sz="1400" dirty="0"/>
              <a:t>5</a:t>
            </a:r>
            <a:r>
              <a:rPr lang="uk-UA" sz="1400" dirty="0"/>
              <a:t>5 Вт.</a:t>
            </a:r>
          </a:p>
          <a:p>
            <a:pPr>
              <a:lnSpc>
                <a:spcPct val="120000"/>
              </a:lnSpc>
            </a:pPr>
            <a:r>
              <a:rPr lang="uk-UA" sz="1400" dirty="0"/>
              <a:t>Щипці для завивки волосся.</a:t>
            </a:r>
          </a:p>
          <a:p>
            <a:pPr>
              <a:lnSpc>
                <a:spcPct val="120000"/>
              </a:lnSpc>
            </a:pPr>
            <a:r>
              <a:rPr lang="uk-UA" sz="1400" dirty="0"/>
              <a:t>Турмалінове покриття щипців.</a:t>
            </a:r>
          </a:p>
          <a:p>
            <a:pPr>
              <a:lnSpc>
                <a:spcPct val="120000"/>
              </a:lnSpc>
            </a:pPr>
            <a:r>
              <a:rPr lang="uk-UA" sz="1400" dirty="0"/>
              <a:t>Максимальна температура нагріву 200 °С</a:t>
            </a:r>
          </a:p>
          <a:p>
            <a:pPr>
              <a:lnSpc>
                <a:spcPct val="120000"/>
              </a:lnSpc>
            </a:pPr>
            <a:r>
              <a:rPr lang="uk-UA" sz="1400" dirty="0"/>
              <a:t>Індикація включення</a:t>
            </a:r>
          </a:p>
          <a:p>
            <a:pPr>
              <a:lnSpc>
                <a:spcPct val="120000"/>
              </a:lnSpc>
            </a:pPr>
            <a:r>
              <a:rPr lang="uk-UA" sz="1400" dirty="0"/>
              <a:t>Діаметр щипців 16 мм</a:t>
            </a:r>
          </a:p>
          <a:p>
            <a:pPr>
              <a:lnSpc>
                <a:spcPct val="120000"/>
              </a:lnSpc>
            </a:pPr>
            <a:r>
              <a:rPr lang="uk-UA" sz="1400" dirty="0"/>
              <a:t>Термоізольований наконечник</a:t>
            </a:r>
          </a:p>
          <a:p>
            <a:pPr>
              <a:lnSpc>
                <a:spcPct val="120000"/>
              </a:lnSpc>
            </a:pPr>
            <a:r>
              <a:rPr lang="uk-UA" sz="1400" dirty="0"/>
              <a:t>Шнур що повертається на 360 °.</a:t>
            </a:r>
            <a:endParaRPr lang="uk-U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911E53-CF4B-4478-85FF-D2F0E13847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796" y="3206321"/>
            <a:ext cx="9141204" cy="238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00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62397"/>
            <a:ext cx="5449556" cy="2078491"/>
          </a:xfrm>
        </p:spPr>
        <p:txBody>
          <a:bodyPr>
            <a:normAutofit/>
          </a:bodyPr>
          <a:lstStyle/>
          <a:p>
            <a:pPr algn="l"/>
            <a:r>
              <a:rPr lang="ru-RU" sz="2800" dirty="0"/>
              <a:t>Дякуємо за увагу!</a:t>
            </a:r>
            <a:br>
              <a:rPr lang="ru-RU" sz="2800" dirty="0"/>
            </a:br>
            <a:endParaRPr lang="en-US" sz="2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0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ВІДДІЛ ПРОДАЖІВ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207-10-43 (вн.1028)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  <a:hlinkClick r:id="rId2"/>
              </a:rPr>
              <a:t>sale@rotex.net.ua</a:t>
            </a:r>
            <a:endParaRPr kumimoji="0" lang="uk-UA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" name="AutoShape 2" descr="https://rotex.net.ua/img/contacts-phone.svg"/>
          <p:cNvSpPr>
            <a:spLocks noChangeAspect="1" noChangeArrowheads="1"/>
          </p:cNvSpPr>
          <p:nvPr/>
        </p:nvSpPr>
        <p:spPr bwMode="auto">
          <a:xfrm>
            <a:off x="58738" y="-12255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3" descr="https://rotex.net.ua/img/contacts-mail.svg"/>
          <p:cNvSpPr>
            <a:spLocks noChangeAspect="1" noChangeArrowheads="1"/>
          </p:cNvSpPr>
          <p:nvPr/>
        </p:nvSpPr>
        <p:spPr bwMode="auto">
          <a:xfrm>
            <a:off x="58738" y="-7540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https://rotex.net.ua/img/contacts-phone.svg"/>
          <p:cNvSpPr>
            <a:spLocks noChangeAspect="1" noChangeArrowheads="1"/>
          </p:cNvSpPr>
          <p:nvPr/>
        </p:nvSpPr>
        <p:spPr bwMode="auto">
          <a:xfrm>
            <a:off x="58738" y="-1460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5" descr="https://rotex.net.ua/img/contacts-mail.svg"/>
          <p:cNvSpPr>
            <a:spLocks noChangeAspect="1" noChangeArrowheads="1"/>
          </p:cNvSpPr>
          <p:nvPr/>
        </p:nvSpPr>
        <p:spPr bwMode="auto">
          <a:xfrm>
            <a:off x="58738" y="325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https://rotex.net.ua/img/contacts-pin.svg"/>
          <p:cNvSpPr>
            <a:spLocks noChangeAspect="1" noChangeArrowheads="1"/>
          </p:cNvSpPr>
          <p:nvPr/>
        </p:nvSpPr>
        <p:spPr bwMode="auto">
          <a:xfrm>
            <a:off x="58738" y="7969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166905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СЕРВІСНЕ ОБСЛУГОВУВАННЯ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207-10-47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support@rotex.net.ua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Україна, м. Київ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42413026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">
      <a:majorFont>
        <a:latin typeface="Montserrat Bold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15562</TotalTime>
  <Words>289</Words>
  <Application>Microsoft Office PowerPoint</Application>
  <PresentationFormat>Широкоэкранный</PresentationFormat>
  <Paragraphs>56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Montserrat</vt:lpstr>
      <vt:lpstr>Montserrat Bold</vt:lpstr>
      <vt:lpstr>Тема Office</vt:lpstr>
      <vt:lpstr>Акумуляторна машинка для видалення катишків</vt:lpstr>
      <vt:lpstr>Презентация PowerPoint</vt:lpstr>
      <vt:lpstr>МАШИНКИ ДЛЯ СТРИЖКИ АКУМУЛЯТОРНІ БЕЗДРОТОВІ</vt:lpstr>
      <vt:lpstr>Презентация PowerPoint</vt:lpstr>
      <vt:lpstr>Презентация PowerPoint</vt:lpstr>
      <vt:lpstr>Щипці для завивки волосся</vt:lpstr>
      <vt:lpstr>Презентация PowerPoint</vt:lpstr>
      <vt:lpstr>Дякуємо за увагу!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Danya</dc:creator>
  <cp:lastModifiedBy>Денис Соловодов</cp:lastModifiedBy>
  <cp:revision>148</cp:revision>
  <dcterms:created xsi:type="dcterms:W3CDTF">2019-02-20T15:38:26Z</dcterms:created>
  <dcterms:modified xsi:type="dcterms:W3CDTF">2024-05-06T09:25:40Z</dcterms:modified>
</cp:coreProperties>
</file>