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01" r:id="rId2"/>
    <p:sldId id="299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D00"/>
    <a:srgbClr val="FFC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8" autoAdjust="0"/>
    <p:restoredTop sz="86420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6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D15DB-47A4-48B6-A9B3-101387BF1DE0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0E5BC-C379-4530-AF60-A13CD8905D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3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0074" y="0"/>
            <a:ext cx="5941925" cy="599202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1976719"/>
            <a:ext cx="9227942" cy="171612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21174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2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  <p15:guide id="3" orient="horz" pos="3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0" y="571501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571500"/>
            <a:ext cx="8149390" cy="5216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2EC70E98-312B-43DF-98E4-7D86CCB72D2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127958" y="4146048"/>
            <a:ext cx="2438399" cy="16423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819368C9-6875-4F04-9A9E-F8F7F0D5366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44001" y="2358774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3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60016"/>
            <a:ext cx="12192000" cy="503630"/>
          </a:xfrm>
          <a:prstGeom prst="rect">
            <a:avLst/>
          </a:prstGeom>
        </p:spPr>
      </p:pic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2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6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EB25EF-184D-4C5F-AD99-F61BE532CD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07" y="0"/>
            <a:ext cx="12190141" cy="684021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2036617"/>
            <a:ext cx="9227942" cy="165622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85598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11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>
          <p15:clr>
            <a:srgbClr val="FBAE40"/>
          </p15:clr>
        </p15:guide>
        <p15:guide id="2" pos="7296">
          <p15:clr>
            <a:srgbClr val="FBAE40"/>
          </p15:clr>
        </p15:guide>
        <p15:guide id="3" orient="horz" pos="3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CDDEC9-D1D4-41AD-BAF4-180528B2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8798859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1825624"/>
            <a:ext cx="8798859" cy="3534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55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 userDrawn="1">
          <p15:clr>
            <a:srgbClr val="FBAE40"/>
          </p15:clr>
        </p15:guide>
        <p15:guide id="2" pos="58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571500"/>
            <a:ext cx="8798859" cy="478892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78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>
          <p15:clr>
            <a:srgbClr val="FBAE40"/>
          </p15:clr>
        </p15:guide>
        <p15:guide id="2" pos="585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FBC01-D91B-42D6-AB8B-607AB475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11071412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0AD41A-EA1F-4754-96DE-BC374CE26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541" y="1825625"/>
            <a:ext cx="5508812" cy="354647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64654B-642B-4F72-92C4-3DF2EC870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10200" cy="35464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AE810A-D389-4825-8DFA-405A2B1C42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BA7CC1B-EE1E-4A65-81AC-75FB8F36CE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6744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5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4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>
                <a:solidFill>
                  <a:srgbClr val="F2C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7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F40714-C4CB-45A3-97EC-F91BB6228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58573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2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71501"/>
            <a:ext cx="548640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2213811"/>
            <a:ext cx="5486399" cy="315829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9773E-154B-4183-B54F-BC0064FD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0AE13D-2785-415A-9274-A7B8ED75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AA1447-7A2A-4D42-9AE4-F5C95287E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0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3" r:id="rId4"/>
    <p:sldLayoutId id="2147483652" r:id="rId5"/>
    <p:sldLayoutId id="2147483651" r:id="rId6"/>
    <p:sldLayoutId id="2147483664" r:id="rId7"/>
    <p:sldLayoutId id="2147483657" r:id="rId8"/>
    <p:sldLayoutId id="2147483656" r:id="rId9"/>
    <p:sldLayoutId id="2147483662" r:id="rId10"/>
    <p:sldLayoutId id="21474836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" userDrawn="1">
          <p15:clr>
            <a:srgbClr val="F26B43"/>
          </p15:clr>
        </p15:guide>
        <p15:guide id="2" pos="7296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3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ale@rotex.net.u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3" y="1976719"/>
            <a:ext cx="9978067" cy="1716124"/>
          </a:xfrm>
        </p:spPr>
        <p:txBody>
          <a:bodyPr>
            <a:normAutofit/>
          </a:bodyPr>
          <a:lstStyle/>
          <a:p>
            <a:r>
              <a:rPr lang="uk-UA" dirty="0"/>
              <a:t>Обертовий фен-</a:t>
            </a:r>
            <a:r>
              <a:rPr lang="uk-UA" dirty="0" err="1"/>
              <a:t>стайлер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58687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4065C62F-5DC2-45FF-A1F0-128910CF2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0357" y="247555"/>
            <a:ext cx="5678412" cy="557647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uk-UA" sz="2400" b="1" dirty="0"/>
              <a:t>RHC490-T </a:t>
            </a:r>
            <a:r>
              <a:rPr lang="uk-UA" sz="2400" b="1" dirty="0" err="1"/>
              <a:t>AirBrush</a:t>
            </a:r>
            <a:endParaRPr lang="uk-UA" sz="2400" b="1" dirty="0"/>
          </a:p>
          <a:p>
            <a:pPr>
              <a:lnSpc>
                <a:spcPct val="120000"/>
              </a:lnSpc>
            </a:pPr>
            <a:r>
              <a:rPr lang="uk-UA" sz="1400" dirty="0"/>
              <a:t>Потужність </a:t>
            </a:r>
            <a:r>
              <a:rPr lang="en-US" sz="1400" dirty="0"/>
              <a:t>1200</a:t>
            </a:r>
            <a:r>
              <a:rPr lang="uk-UA" sz="1400" dirty="0"/>
              <a:t> Вт.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4in1.Фен-щітка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Кількість температурних режимів: 3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Кількість швидкостей: 2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Насадки: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1. Щітка з видимими щетинками діаметром 50мм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(Обертається);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Щітка з видимими щетинками діаметром 38мм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(Не обертається);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2. 3. Фен-щітка плоска;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4. Фен-насадка;</a:t>
            </a:r>
          </a:p>
          <a:p>
            <a:pPr>
              <a:lnSpc>
                <a:spcPct val="120000"/>
              </a:lnSpc>
            </a:pPr>
            <a:r>
              <a:rPr lang="uk-UA" sz="1400" dirty="0"/>
              <a:t>Турмалінове покриття насадок.</a:t>
            </a:r>
            <a:endParaRPr lang="en-US" sz="1400" dirty="0"/>
          </a:p>
          <a:p>
            <a:pPr>
              <a:lnSpc>
                <a:spcPct val="120000"/>
              </a:lnSpc>
            </a:pPr>
            <a:r>
              <a:rPr lang="ru-RU" sz="1400" dirty="0"/>
              <a:t>Сумка для </a:t>
            </a:r>
            <a:r>
              <a:rPr lang="ru-RU" sz="1400" dirty="0" err="1"/>
              <a:t>зручного</a:t>
            </a:r>
            <a:r>
              <a:rPr lang="ru-RU" sz="1400" dirty="0"/>
              <a:t> </a:t>
            </a:r>
            <a:r>
              <a:rPr lang="ru-RU" sz="1400" dirty="0" err="1"/>
              <a:t>збер</a:t>
            </a:r>
            <a:r>
              <a:rPr lang="uk-UA" sz="1400" dirty="0"/>
              <a:t>і</a:t>
            </a:r>
            <a:r>
              <a:rPr lang="ru-RU" sz="1400" dirty="0" err="1"/>
              <a:t>гання</a:t>
            </a:r>
            <a:r>
              <a:rPr lang="ru-RU" sz="1400" dirty="0"/>
              <a:t> в </a:t>
            </a:r>
            <a:r>
              <a:rPr lang="ru-RU" sz="1400" dirty="0" err="1"/>
              <a:t>подарунок</a:t>
            </a:r>
            <a:r>
              <a:rPr lang="ru-RU" sz="1400" dirty="0"/>
              <a:t>.</a:t>
            </a:r>
            <a:endParaRPr lang="uk-UA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058C05C-655B-435B-B946-2A8BAA0CB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666" y="1297967"/>
            <a:ext cx="7663249" cy="410873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9285A1-4114-415F-B120-9A75215A4B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622" y="4428437"/>
            <a:ext cx="1432910" cy="148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89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62397"/>
            <a:ext cx="5449556" cy="2078491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Дякуємо за увагу!</a:t>
            </a:r>
            <a:br>
              <a:rPr lang="ru-RU" sz="2800" dirty="0"/>
            </a:b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600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ВІДДІЛ ПРОДАЖІВ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207-10-43 (вн.1028)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  <a:hlinkClick r:id="rId2"/>
              </a:rPr>
              <a:t>sale@rotex.net.ua</a:t>
            </a:r>
            <a:endParaRPr kumimoji="0" lang="uk-UA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" name="AutoShape 2" descr="https://rotex.net.ua/img/contacts-phone.svg"/>
          <p:cNvSpPr>
            <a:spLocks noChangeAspect="1" noChangeArrowheads="1"/>
          </p:cNvSpPr>
          <p:nvPr/>
        </p:nvSpPr>
        <p:spPr bwMode="auto">
          <a:xfrm>
            <a:off x="58738" y="-12255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 descr="https://rotex.net.ua/img/contacts-mail.svg"/>
          <p:cNvSpPr>
            <a:spLocks noChangeAspect="1" noChangeArrowheads="1"/>
          </p:cNvSpPr>
          <p:nvPr/>
        </p:nvSpPr>
        <p:spPr bwMode="auto">
          <a:xfrm>
            <a:off x="58738" y="-7540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https://rotex.net.ua/img/contacts-phone.svg"/>
          <p:cNvSpPr>
            <a:spLocks noChangeAspect="1" noChangeArrowheads="1"/>
          </p:cNvSpPr>
          <p:nvPr/>
        </p:nvSpPr>
        <p:spPr bwMode="auto">
          <a:xfrm>
            <a:off x="58738" y="-146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https://rotex.net.ua/img/contacts-mail.svg"/>
          <p:cNvSpPr>
            <a:spLocks noChangeAspect="1" noChangeArrowheads="1"/>
          </p:cNvSpPr>
          <p:nvPr/>
        </p:nvSpPr>
        <p:spPr bwMode="auto">
          <a:xfrm>
            <a:off x="58738" y="325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https://rotex.net.ua/img/contacts-pin.svg"/>
          <p:cNvSpPr>
            <a:spLocks noChangeAspect="1" noChangeArrowheads="1"/>
          </p:cNvSpPr>
          <p:nvPr/>
        </p:nvSpPr>
        <p:spPr bwMode="auto">
          <a:xfrm>
            <a:off x="58738" y="7969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166905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СЕРВІСНЕ ОБСЛУГОВУВАННЯ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207-10-47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support@rotex.net.ua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Україна, м. Київ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42413026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">
      <a:majorFont>
        <a:latin typeface="Montserrat 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21452</TotalTime>
  <Words>108</Words>
  <Application>Microsoft Office PowerPoint</Application>
  <PresentationFormat>Широкоэкранный</PresentationFormat>
  <Paragraphs>24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Montserrat</vt:lpstr>
      <vt:lpstr>Montserrat Bold</vt:lpstr>
      <vt:lpstr>Тема Office</vt:lpstr>
      <vt:lpstr>Обертовий фен-стайлер</vt:lpstr>
      <vt:lpstr>Презентация PowerPoint</vt:lpstr>
      <vt:lpstr>Дякуємо за увагу!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Danya</dc:creator>
  <cp:lastModifiedBy>Денис Соловодов</cp:lastModifiedBy>
  <cp:revision>148</cp:revision>
  <dcterms:created xsi:type="dcterms:W3CDTF">2019-02-20T15:38:26Z</dcterms:created>
  <dcterms:modified xsi:type="dcterms:W3CDTF">2024-02-06T12:33:29Z</dcterms:modified>
</cp:coreProperties>
</file>