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01" r:id="rId2"/>
    <p:sldId id="299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D00"/>
    <a:srgbClr val="FFC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86420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D15DB-47A4-48B6-A9B3-101387BF1DE0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0E5BC-C379-4530-AF60-A13CD8905D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3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0074" y="0"/>
            <a:ext cx="5941925" cy="599202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1976719"/>
            <a:ext cx="9227942" cy="171612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21174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12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0" y="571501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571500"/>
            <a:ext cx="8149390" cy="5216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2EC70E98-312B-43DF-98E4-7D86CCB72D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27958" y="4146048"/>
            <a:ext cx="2438399" cy="1642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819368C9-6875-4F04-9A9E-F8F7F0D5366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144001" y="2358774"/>
            <a:ext cx="2438399" cy="164231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12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3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0016"/>
            <a:ext cx="12192000" cy="503630"/>
          </a:xfrm>
          <a:prstGeom prst="rect">
            <a:avLst/>
          </a:prstGeom>
        </p:spPr>
      </p:pic>
      <p:sp>
        <p:nvSpPr>
          <p:cNvPr id="14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2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B25EF-184D-4C5F-AD99-F61BE532CD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07" y="0"/>
            <a:ext cx="12190141" cy="684021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9C7E1-7970-4E39-924E-B87FF221B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4" y="2036617"/>
            <a:ext cx="9227942" cy="165622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78AD610-76C0-481B-9115-F3229A6D3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094" y="4050926"/>
            <a:ext cx="9227942" cy="1385598"/>
          </a:xfr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68FFB4-46B4-4900-A6FE-2DDB5D2F26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C6E723-5928-4F10-8808-219BA47DE87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9600" y="471365"/>
            <a:ext cx="2186814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116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>
          <p15:clr>
            <a:srgbClr val="FBAE40"/>
          </p15:clr>
        </p15:guide>
        <p15:guide id="2" pos="7296">
          <p15:clr>
            <a:srgbClr val="FBAE40"/>
          </p15:clr>
        </p15:guide>
        <p15:guide id="3" orient="horz" pos="3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DDEC9-D1D4-41AD-BAF4-180528B21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8798859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1825624"/>
            <a:ext cx="8798859" cy="3534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5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 userDrawn="1">
          <p15:clr>
            <a:srgbClr val="FBAE40"/>
          </p15:clr>
        </p15:guide>
        <p15:guide id="2" pos="585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E911EC-136B-4461-BE44-A6D4ADAA3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571500"/>
            <a:ext cx="8798859" cy="4788921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78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84">
          <p15:clr>
            <a:srgbClr val="FBAE40"/>
          </p15:clr>
        </p15:guide>
        <p15:guide id="2" pos="585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FBC01-D91B-42D6-AB8B-607AB475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365125"/>
            <a:ext cx="11071412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AD41A-EA1F-4754-96DE-BC374CE26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541" y="1825625"/>
            <a:ext cx="5508812" cy="3546475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64654B-642B-4F72-92C4-3DF2EC870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10200" cy="35464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AE810A-D389-4825-8DFA-405A2B1C42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A7CC1B-EE1E-4A65-81AC-75FB8F36CE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6744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rgbClr val="F2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4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DBCCC-F6C7-437C-9F88-98D0B50F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 baseline="0">
                <a:solidFill>
                  <a:srgbClr val="F2C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F40714-C4CB-45A3-97EC-F91BB6228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857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5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6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2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51B64D-1FD4-47FA-AE55-428395E6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571501"/>
            <a:ext cx="548640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0375E9-9D23-4650-A242-2811F2F72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7305" y="2213811"/>
            <a:ext cx="5486399" cy="315829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F05EEAA-3D99-4B5E-B3DF-7C26147DDD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59" y="6361026"/>
            <a:ext cx="12190141" cy="496974"/>
          </a:xfrm>
          <a:prstGeom prst="rect">
            <a:avLst/>
          </a:prstGeom>
        </p:spPr>
      </p:pic>
      <p:pic>
        <p:nvPicPr>
          <p:cNvPr id="7" name="Рисунок 8">
            <a:extLst>
              <a:ext uri="{FF2B5EF4-FFF2-40B4-BE49-F238E27FC236}">
                <a16:creationId xmlns:a16="http://schemas.microsoft.com/office/drawing/2014/main" id="{338374B1-148A-43F9-8022-CD23AAA438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870064"/>
            <a:ext cx="12192000" cy="503630"/>
          </a:xfrm>
          <a:prstGeom prst="rect">
            <a:avLst/>
          </a:prstGeom>
        </p:spPr>
      </p:pic>
      <p:sp>
        <p:nvSpPr>
          <p:cNvPr id="10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3042" y="6428260"/>
            <a:ext cx="559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0978" y="64269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9773E-154B-4183-B54F-BC0064FD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0AE13D-2785-415A-9274-A7B8ED751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AA1447-7A2A-4D42-9AE4-F5C95287E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51F15-0592-400B-9926-1C703DF76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68ADA8-DF3C-4E66-B71B-62CD02D8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6616-A844-471C-8FA2-5988FDBD2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3" r:id="rId4"/>
    <p:sldLayoutId id="2147483652" r:id="rId5"/>
    <p:sldLayoutId id="2147483651" r:id="rId6"/>
    <p:sldLayoutId id="2147483664" r:id="rId7"/>
    <p:sldLayoutId id="2147483657" r:id="rId8"/>
    <p:sldLayoutId id="2147483656" r:id="rId9"/>
    <p:sldLayoutId id="2147483662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296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3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le@rotex.net.u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326D9421-A23A-4E78-8B17-DB652A6F2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093" y="1976719"/>
            <a:ext cx="9978067" cy="1716124"/>
          </a:xfrm>
        </p:spPr>
        <p:txBody>
          <a:bodyPr>
            <a:normAutofit/>
          </a:bodyPr>
          <a:lstStyle/>
          <a:p>
            <a:r>
              <a:rPr lang="uk-UA" dirty="0"/>
              <a:t>Обертовий фен-</a:t>
            </a:r>
            <a:r>
              <a:rPr lang="uk-UA" dirty="0" err="1"/>
              <a:t>стайлер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58687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4065C62F-5DC2-45FF-A1F0-128910CF2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0357" y="247555"/>
            <a:ext cx="5678412" cy="557647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2400" b="1" dirty="0"/>
              <a:t>RHC490-T </a:t>
            </a:r>
            <a:r>
              <a:rPr lang="uk-UA" sz="2400" b="1" dirty="0" err="1"/>
              <a:t>AirBrush</a:t>
            </a:r>
            <a:endParaRPr lang="uk-UA" sz="2400" b="1" dirty="0"/>
          </a:p>
          <a:p>
            <a:pPr>
              <a:lnSpc>
                <a:spcPct val="120000"/>
              </a:lnSpc>
            </a:pPr>
            <a:r>
              <a:rPr lang="uk-UA" sz="1400" dirty="0"/>
              <a:t>Потужність </a:t>
            </a:r>
            <a:r>
              <a:rPr lang="en-US" sz="1400" dirty="0"/>
              <a:t>1200</a:t>
            </a:r>
            <a:r>
              <a:rPr lang="uk-UA" sz="1400" dirty="0"/>
              <a:t> Вт.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4in1.Фен-щітка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Кількість температурних режимів: 3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Кількість швидкостей: 2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Насадки: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1. Щітка з видимими щетинками діаметром 50мм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(Обертається);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Щітка з видимими щетинками діаметром 38мм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(Не обертається);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2. 3. Фен-щітка плоска;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4. Фен-насадка;</a:t>
            </a:r>
          </a:p>
          <a:p>
            <a:pPr>
              <a:lnSpc>
                <a:spcPct val="120000"/>
              </a:lnSpc>
            </a:pPr>
            <a:r>
              <a:rPr lang="uk-UA" sz="1400" dirty="0"/>
              <a:t>Турмалінове покриття насадок.</a:t>
            </a:r>
            <a:endParaRPr lang="en-US" sz="1400" dirty="0"/>
          </a:p>
          <a:p>
            <a:pPr>
              <a:lnSpc>
                <a:spcPct val="120000"/>
              </a:lnSpc>
            </a:pPr>
            <a:r>
              <a:rPr lang="ru-RU" sz="1400" dirty="0"/>
              <a:t>Сумка для </a:t>
            </a:r>
            <a:r>
              <a:rPr lang="ru-RU" sz="1400" dirty="0" err="1"/>
              <a:t>зручного</a:t>
            </a:r>
            <a:r>
              <a:rPr lang="ru-RU" sz="1400" dirty="0"/>
              <a:t> </a:t>
            </a:r>
            <a:r>
              <a:rPr lang="ru-RU" sz="1400" dirty="0" err="1"/>
              <a:t>збер</a:t>
            </a:r>
            <a:r>
              <a:rPr lang="uk-UA" sz="1400" dirty="0"/>
              <a:t>і</a:t>
            </a:r>
            <a:r>
              <a:rPr lang="ru-RU" sz="1400" dirty="0" err="1"/>
              <a:t>гання</a:t>
            </a:r>
            <a:r>
              <a:rPr lang="ru-RU" sz="1400" dirty="0"/>
              <a:t> в </a:t>
            </a:r>
            <a:r>
              <a:rPr lang="ru-RU" sz="1400" dirty="0" err="1"/>
              <a:t>подарунок</a:t>
            </a:r>
            <a:r>
              <a:rPr lang="ru-RU" sz="1400" dirty="0"/>
              <a:t>.</a:t>
            </a:r>
            <a:endParaRPr lang="uk-UA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FA76616-A844-471C-8FA2-5988FDBD226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58C05C-655B-435B-B946-2A8BAA0CB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666" y="1297967"/>
            <a:ext cx="7663249" cy="410873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9285A1-4114-415F-B120-9A75215A4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622" y="4428437"/>
            <a:ext cx="1432910" cy="14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89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62397"/>
            <a:ext cx="5449556" cy="2078491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Дякуємо за увагу!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ВІДДІЛ ПРОДАЖІВ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207-10-43 (вн.1028)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  <a:hlinkClick r:id="rId2"/>
              </a:rPr>
              <a:t>sale@rotex.net.ua</a:t>
            </a:r>
            <a:endParaRPr kumimoji="0" lang="uk-UA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AutoShape 2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225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-754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rotex.net.ua/img/contacts-phone.svg"/>
          <p:cNvSpPr>
            <a:spLocks noChangeAspect="1" noChangeArrowheads="1"/>
          </p:cNvSpPr>
          <p:nvPr/>
        </p:nvSpPr>
        <p:spPr bwMode="auto">
          <a:xfrm>
            <a:off x="58738" y="-146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https://rotex.net.ua/img/contacts-mail.svg"/>
          <p:cNvSpPr>
            <a:spLocks noChangeAspect="1" noChangeArrowheads="1"/>
          </p:cNvSpPr>
          <p:nvPr/>
        </p:nvSpPr>
        <p:spPr bwMode="auto">
          <a:xfrm>
            <a:off x="58738" y="3254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https://rotex.net.ua/img/contacts-pin.svg"/>
          <p:cNvSpPr>
            <a:spLocks noChangeAspect="1" noChangeArrowheads="1"/>
          </p:cNvSpPr>
          <p:nvPr/>
        </p:nvSpPr>
        <p:spPr bwMode="auto">
          <a:xfrm>
            <a:off x="58738" y="796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66905" y="4690837"/>
            <a:ext cx="6943411" cy="83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952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СЕРВІСНЕ ОБСЛУГОВУВАННЯ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(044) 207-10-47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support@rotex.net.ua</a:t>
            </a:r>
          </a:p>
          <a:p>
            <a:pPr lvl="0"/>
            <a:r>
              <a:rPr lang="ru-RU" altLang="en-US" sz="1200" dirty="0">
                <a:solidFill>
                  <a:schemeClr val="bg1"/>
                </a:solidFill>
                <a:latin typeface="+mn-lt"/>
                <a:cs typeface="Open Sans" panose="020B0606030504020204" pitchFamily="34" charset="0"/>
              </a:rPr>
              <a:t>Україна, м. Київ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Open Sans" panose="020B0606030504020204" pitchFamily="34" charset="0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24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21452</TotalTime>
  <Words>108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Montserrat</vt:lpstr>
      <vt:lpstr>Montserrat Bold</vt:lpstr>
      <vt:lpstr>Тема Office</vt:lpstr>
      <vt:lpstr>Обертовий фен-стайлер</vt:lpstr>
      <vt:lpstr>Презентация PowerPoint</vt:lpstr>
      <vt:lpstr>Дякуємо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Danya</dc:creator>
  <cp:lastModifiedBy>Денис Соловодов</cp:lastModifiedBy>
  <cp:revision>148</cp:revision>
  <dcterms:created xsi:type="dcterms:W3CDTF">2019-02-20T15:38:26Z</dcterms:created>
  <dcterms:modified xsi:type="dcterms:W3CDTF">2024-02-06T12:33:29Z</dcterms:modified>
</cp:coreProperties>
</file>