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67" r:id="rId2"/>
    <p:sldId id="311" r:id="rId3"/>
    <p:sldId id="316" r:id="rId4"/>
    <p:sldId id="312" r:id="rId5"/>
    <p:sldId id="313" r:id="rId6"/>
    <p:sldId id="314" r:id="rId7"/>
    <p:sldId id="315" r:id="rId8"/>
    <p:sldId id="317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Крывунь" initials="АК" lastIdx="1" clrIdx="0">
    <p:extLst>
      <p:ext uri="{19B8F6BF-5375-455C-9EA6-DF929625EA0E}">
        <p15:presenceInfo xmlns:p15="http://schemas.microsoft.com/office/powerpoint/2012/main" userId="S-1-5-21-3054778825-1950337113-767732099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88B131-0E9B-088A-36C5-E8C48E6C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4" y="1587571"/>
            <a:ext cx="2237426" cy="8839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A5F0D7-E06C-4E9C-87AF-3C0FEB0586AD}"/>
              </a:ext>
            </a:extLst>
          </p:cNvPr>
          <p:cNvSpPr/>
          <p:nvPr/>
        </p:nvSpPr>
        <p:spPr>
          <a:xfrm>
            <a:off x="157343" y="5624078"/>
            <a:ext cx="8069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E48"/>
                </a:solidFill>
              </a:rPr>
              <a:t>RHC494-T </a:t>
            </a:r>
            <a:r>
              <a:rPr lang="en-US" sz="2400" b="1" dirty="0" err="1">
                <a:solidFill>
                  <a:srgbClr val="333E48"/>
                </a:solidFill>
              </a:rPr>
              <a:t>AirBrush</a:t>
            </a:r>
            <a:r>
              <a:rPr lang="en-US" sz="2400" b="1" dirty="0">
                <a:solidFill>
                  <a:srgbClr val="333E48"/>
                </a:solidFill>
              </a:rPr>
              <a:t>            </a:t>
            </a:r>
            <a:r>
              <a:rPr lang="uk-UA" sz="2400" b="1" dirty="0">
                <a:solidFill>
                  <a:srgbClr val="333E48"/>
                </a:solidFill>
              </a:rPr>
              <a:t> </a:t>
            </a:r>
            <a:r>
              <a:rPr lang="uk-UA" sz="2400" b="1" dirty="0">
                <a:solidFill>
                  <a:srgbClr val="333E48"/>
                </a:solidFill>
                <a:latin typeface="Montserrat" panose="00000500000000000000" pitchFamily="2" charset="-52"/>
              </a:rPr>
              <a:t>4в1 Фен-щітка</a:t>
            </a:r>
            <a:br>
              <a:rPr lang="en-US" sz="2400" b="1" dirty="0">
                <a:solidFill>
                  <a:srgbClr val="333E48"/>
                </a:solidFill>
              </a:rPr>
            </a:br>
            <a:endParaRPr lang="uk-UA" sz="2400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E3DC-796D-2181-4FA0-CBA5CD67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83B5CC-A35F-0EE8-6DAF-91DA9581F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5C602-6D62-98EB-591C-6967FD61256E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</a:t>
            </a:r>
            <a:r>
              <a:rPr lang="uk-UA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4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endParaRPr lang="en-US" b="1" i="0" dirty="0">
              <a:solidFill>
                <a:srgbClr val="333E48"/>
              </a:solidFill>
              <a:effectLst/>
              <a:latin typeface="Montserrat" panose="000005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4052E-8ADC-AF1C-545C-89542897E778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CDC59-4D36-24A2-7669-4791732D5F11}"/>
              </a:ext>
            </a:extLst>
          </p:cNvPr>
          <p:cNvSpPr txBox="1"/>
          <p:nvPr/>
        </p:nvSpPr>
        <p:spPr>
          <a:xfrm>
            <a:off x="398501" y="3029292"/>
            <a:ext cx="7035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Основні можливості:</a:t>
            </a:r>
          </a:p>
          <a:p>
            <a:r>
              <a:rPr lang="uk-UA" dirty="0"/>
              <a:t>Сушка волосся (як фен)</a:t>
            </a:r>
          </a:p>
          <a:p>
            <a:r>
              <a:rPr lang="uk-UA" dirty="0"/>
              <a:t>Створення об’єму біля коренів</a:t>
            </a:r>
          </a:p>
          <a:p>
            <a:r>
              <a:rPr lang="uk-UA" dirty="0"/>
              <a:t>Укладання та випрямлення</a:t>
            </a:r>
          </a:p>
          <a:p>
            <a:r>
              <a:rPr lang="uk-UA" dirty="0"/>
              <a:t>Формування локонів і хвиль</a:t>
            </a:r>
          </a:p>
          <a:p>
            <a:r>
              <a:rPr lang="uk-UA" dirty="0"/>
              <a:t>Моделювання зачіски різної форми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AFEECD-E30B-35E1-19DD-96DA36909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31" y="2926434"/>
            <a:ext cx="6588868" cy="2949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E3CF45-C599-8E8D-D824-CDB65403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5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198C-0FAE-940B-638B-B160467A3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EA0EF0-80BC-8EF9-687F-53012740E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20216-177E-216D-EB19-8AA3AB303889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200"/>
              </a:spcAft>
              <a:buNone/>
            </a:pP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RHC49</a:t>
            </a:r>
            <a:r>
              <a:rPr lang="uk-UA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4</a:t>
            </a:r>
            <a:r>
              <a:rPr lang="en-US" b="1" i="0" dirty="0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-T </a:t>
            </a:r>
            <a:r>
              <a:rPr lang="en-US" b="1" i="0" dirty="0" err="1">
                <a:solidFill>
                  <a:srgbClr val="333E48"/>
                </a:solidFill>
                <a:effectLst/>
                <a:latin typeface="Montserrat" panose="00000500000000000000" pitchFamily="2" charset="-52"/>
              </a:rPr>
              <a:t>AirBrush</a:t>
            </a:r>
            <a:endParaRPr lang="en-US" b="1" i="0" dirty="0">
              <a:solidFill>
                <a:srgbClr val="333E48"/>
              </a:solidFill>
              <a:effectLst/>
              <a:latin typeface="Montserrat" panose="000005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071112-E032-2C4F-C1E6-025723E40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77" y="3519558"/>
            <a:ext cx="5332669" cy="2386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1BB3F-4E05-F673-90BA-48BB9292B7FC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A459F5-FB15-BE90-45A6-50BF80A4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6D1529-43D6-485B-A183-BEEDA0D25317}"/>
              </a:ext>
            </a:extLst>
          </p:cNvPr>
          <p:cNvSpPr txBox="1"/>
          <p:nvPr/>
        </p:nvSpPr>
        <p:spPr>
          <a:xfrm>
            <a:off x="379154" y="1772272"/>
            <a:ext cx="7315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Потужність 1200 Вт</a:t>
            </a:r>
          </a:p>
          <a:p>
            <a:r>
              <a:rPr lang="uk-UA" dirty="0"/>
              <a:t>3 температурні режими</a:t>
            </a:r>
          </a:p>
          <a:p>
            <a:r>
              <a:rPr lang="uk-UA" dirty="0"/>
              <a:t>2 швидкості подачі повітря</a:t>
            </a:r>
          </a:p>
          <a:p>
            <a:r>
              <a:rPr lang="uk-UA" dirty="0"/>
              <a:t>Захист від перегріву</a:t>
            </a:r>
          </a:p>
          <a:p>
            <a:r>
              <a:rPr lang="uk-UA" dirty="0"/>
              <a:t>Великий плоский гребінець з турмаліновим покриттям</a:t>
            </a:r>
          </a:p>
          <a:p>
            <a:r>
              <a:rPr lang="uk-UA" dirty="0"/>
              <a:t>Плоский гребінець з турмаліновим покриттям</a:t>
            </a:r>
          </a:p>
          <a:p>
            <a:r>
              <a:rPr lang="uk-UA" dirty="0"/>
              <a:t>Щипці для завивки з турмаліновим покриттям</a:t>
            </a:r>
          </a:p>
          <a:p>
            <a:r>
              <a:rPr lang="uk-UA" dirty="0"/>
              <a:t>Кругова насадка</a:t>
            </a:r>
          </a:p>
          <a:p>
            <a:r>
              <a:rPr lang="uk-UA" dirty="0"/>
              <a:t>Обертання шнура на 360°</a:t>
            </a:r>
          </a:p>
          <a:p>
            <a:r>
              <a:rPr lang="uk-UA" dirty="0"/>
              <a:t>Шнур живлення 1,8м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533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E4E8-9348-FB77-714F-CEE3BC82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1B177A-899B-C5D4-64EE-DF8A83271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2AD11-19BD-41C5-2E6D-A6BFD510C2D1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RHC49</a:t>
            </a:r>
            <a:r>
              <a:rPr lang="uk-UA" b="1" dirty="0">
                <a:solidFill>
                  <a:srgbClr val="333E48"/>
                </a:solidFill>
                <a:latin typeface="Montserrat" panose="00000500000000000000" pitchFamily="2" charset="-52"/>
              </a:rPr>
              <a:t>4</a:t>
            </a: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-T </a:t>
            </a:r>
            <a:r>
              <a:rPr lang="en-US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AirBrush</a:t>
            </a:r>
            <a:endParaRPr lang="en-US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952B08-18F7-596F-DCE0-81D46B949C3B}"/>
              </a:ext>
            </a:extLst>
          </p:cNvPr>
          <p:cNvSpPr txBox="1"/>
          <p:nvPr/>
        </p:nvSpPr>
        <p:spPr>
          <a:xfrm>
            <a:off x="335686" y="1479438"/>
            <a:ext cx="83880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Велика </a:t>
            </a:r>
            <a:r>
              <a:rPr lang="ru-RU" b="1" dirty="0" err="1"/>
              <a:t>щітка</a:t>
            </a:r>
            <a:r>
              <a:rPr lang="ru-RU" b="1" dirty="0"/>
              <a:t> </a:t>
            </a:r>
          </a:p>
          <a:p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сушіння</a:t>
            </a:r>
            <a:r>
              <a:rPr lang="ru-RU" dirty="0"/>
              <a:t> та </a:t>
            </a:r>
            <a:r>
              <a:rPr lang="ru-RU" dirty="0" err="1"/>
              <a:t>укладання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 err="1"/>
              <a:t>Її</a:t>
            </a:r>
            <a:r>
              <a:rPr lang="ru-RU" dirty="0"/>
              <a:t> великий </a:t>
            </a:r>
            <a:r>
              <a:rPr lang="ru-RU" dirty="0" err="1"/>
              <a:t>діаметр</a:t>
            </a:r>
            <a:r>
              <a:rPr lang="ru-RU" dirty="0"/>
              <a:t> </a:t>
            </a:r>
            <a:r>
              <a:rPr lang="ru-RU" dirty="0" err="1"/>
              <a:t>ідеально</a:t>
            </a:r>
            <a:r>
              <a:rPr lang="ru-RU" dirty="0"/>
              <a:t> </a:t>
            </a:r>
            <a:r>
              <a:rPr lang="ru-RU" dirty="0" err="1"/>
              <a:t>підходить</a:t>
            </a:r>
            <a:r>
              <a:rPr lang="ru-RU" dirty="0"/>
              <a:t> для легкого </a:t>
            </a:r>
            <a:r>
              <a:rPr lang="ru-RU" dirty="0" err="1"/>
              <a:t>розчесування</a:t>
            </a:r>
            <a:r>
              <a:rPr lang="ru-RU" dirty="0"/>
              <a:t>, а також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об’ємних</a:t>
            </a:r>
            <a:r>
              <a:rPr lang="ru-RU" dirty="0"/>
              <a:t>, </a:t>
            </a:r>
            <a:r>
              <a:rPr lang="ru-RU" dirty="0" err="1"/>
              <a:t>пружних</a:t>
            </a:r>
            <a:r>
              <a:rPr lang="ru-RU" dirty="0"/>
              <a:t> </a:t>
            </a:r>
            <a:r>
              <a:rPr lang="ru-RU" dirty="0" err="1"/>
              <a:t>локонів</a:t>
            </a:r>
            <a:r>
              <a:rPr lang="ru-RU" dirty="0"/>
              <a:t>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особливій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r>
              <a:rPr lang="ru-RU" dirty="0"/>
              <a:t> </a:t>
            </a:r>
            <a:r>
              <a:rPr lang="ru-RU" dirty="0" err="1"/>
              <a:t>щетини</a:t>
            </a:r>
            <a:r>
              <a:rPr lang="ru-RU" dirty="0"/>
              <a:t>, </a:t>
            </a:r>
            <a:r>
              <a:rPr lang="ru-RU" dirty="0" err="1"/>
              <a:t>гребінець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розгладити</a:t>
            </a:r>
            <a:r>
              <a:rPr lang="ru-RU" dirty="0"/>
              <a:t> і </a:t>
            </a:r>
            <a:r>
              <a:rPr lang="ru-RU" dirty="0" err="1"/>
              <a:t>пом’якшити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.</a:t>
            </a:r>
          </a:p>
          <a:p>
            <a:pPr>
              <a:buNone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Створює об’ємні та пружні локони завдяки великому діаметру.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Допомагає швидко висушити волосся завдяки добре вентильованій конструкції.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Розгладжує волосся та надає йому блиску.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Пом’якшує волосся, роблячи його більш слухняним.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Підходить для волосся різної довжини і типу — від тонкого до густого.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Полегшує укладання, роблячи процес більш комфортним і швидким.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D01022-C406-4F23-1AB7-388990F9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412" y="1083541"/>
            <a:ext cx="2724810" cy="4690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B99CB-0D4C-6E3C-1A8B-9996ADC10C96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99BD3F-41FD-750C-E59D-8B57B473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5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3DFC-94C0-D027-BAC7-3BCC2128C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EE23A67-5EAE-B8A3-FB45-B45B65436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615A7-C3D2-5E3C-8ADC-200EA587B126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RHC49</a:t>
            </a:r>
            <a:r>
              <a:rPr lang="uk-UA" b="1" dirty="0">
                <a:solidFill>
                  <a:srgbClr val="333E48"/>
                </a:solidFill>
                <a:latin typeface="Montserrat" panose="00000500000000000000" pitchFamily="2" charset="-52"/>
              </a:rPr>
              <a:t>4</a:t>
            </a: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-T </a:t>
            </a:r>
            <a:r>
              <a:rPr lang="en-US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AirBrush</a:t>
            </a:r>
            <a:endParaRPr lang="en-US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223FC-50D2-9952-747B-EBFD2C9103E2}"/>
              </a:ext>
            </a:extLst>
          </p:cNvPr>
          <p:cNvSpPr txBox="1"/>
          <p:nvPr/>
        </p:nvSpPr>
        <p:spPr>
          <a:xfrm>
            <a:off x="239435" y="1558795"/>
            <a:ext cx="93520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/>
              <a:t>Плойка призначена для завивки волосся.</a:t>
            </a:r>
            <a:br>
              <a:rPr lang="uk-UA" dirty="0"/>
            </a:br>
            <a:r>
              <a:rPr lang="uk-UA" dirty="0"/>
              <a:t>Візьміть невелике пасмо волосся, натягніть його вниз і від шкіри голови, тримаючи волосся натягнутим. Починаючи від коренів, міцно затисніть пасмо між пластинами плойки і плавно проведіть приладом уздовж всього волосся від кореня до кінчика, створюючи красиві локони.</a:t>
            </a:r>
          </a:p>
          <a:p>
            <a:pPr>
              <a:buNone/>
            </a:pP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Швидке створення гарних локонів будь-якого розміру.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Легкість у використанні навіть для новачків.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Рівномірне нагрівання волосся для довготривалого ефекту укладання.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Можливість створювати різноманітні зачіски — від м’яких хвиль до чітких локонів.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Зручна форма і розмір для комфортної роботи з волоссям.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Зберігає блиск і здоровий вигляд волосся при правильному використанні.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C3F05-BFAD-3DAF-1BC7-01FE38CA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446" y="1007257"/>
            <a:ext cx="1990954" cy="5161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88B98-AE68-63A9-CF3F-B5B2FCE9D37F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40D442-7E00-0C59-5EB2-EE6D3DCC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1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8967D-3C48-63C7-050B-83F449D6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D8011A-8E38-0A5F-1D4F-84EE6FF2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5CC6D-3DBC-6E27-84A8-2B93B8978655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RHC49</a:t>
            </a:r>
            <a:r>
              <a:rPr lang="uk-UA" b="1" dirty="0">
                <a:solidFill>
                  <a:srgbClr val="333E48"/>
                </a:solidFill>
                <a:latin typeface="Montserrat" panose="00000500000000000000" pitchFamily="2" charset="-52"/>
              </a:rPr>
              <a:t>4</a:t>
            </a: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-T </a:t>
            </a:r>
            <a:r>
              <a:rPr lang="en-US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AirBrush</a:t>
            </a:r>
            <a:endParaRPr lang="en-US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0315E7-776E-0BAD-4E9E-81EF6D7DAB33}"/>
              </a:ext>
            </a:extLst>
          </p:cNvPr>
          <p:cNvSpPr txBox="1"/>
          <p:nvPr/>
        </p:nvSpPr>
        <p:spPr>
          <a:xfrm>
            <a:off x="335686" y="1546002"/>
            <a:ext cx="909708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/>
              <a:t>Плоский гребінець</a:t>
            </a:r>
            <a:r>
              <a:rPr lang="uk-UA" dirty="0"/>
              <a:t> використовується під час сушіння волосся для розгладження та укладання від коренів до кінчиків.</a:t>
            </a:r>
            <a:br>
              <a:rPr lang="uk-UA" dirty="0"/>
            </a:br>
            <a:r>
              <a:rPr lang="uk-UA" dirty="0"/>
              <a:t>Його широка плоска форма дозволяє охоплювати більшу ділянку волосся, прискорюючи процес сушіння та забезпечуючи більш гладку зачіску. Додатково плоский гребінець допомагає усунути пухнастість і вузли, роблячи волосся більш гладким, м’яким і блискучим.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Прискорює сушіння волосся завдяки широкій площі охоплення.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Розгладжує волосся від коренів до кінчиків, роблячи зачіску акуратною.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Зменшує пухнастість і вузлики, полегшуючи розчісування.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Надає волоссю блиск і м’якість після укладання.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Підходить для різних типів волосся, включаючи густе і хвилясте.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Допомагає формувати гладку і доглянуту зачіску без зайвого пересушування.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4BA92E-F541-F32D-85EF-FE9A158B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75" y="1077337"/>
            <a:ext cx="2059008" cy="5120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61C6E-1172-9ACA-C437-9EDF089B7C9A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6516FC-2164-1293-934F-2796E3CD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0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478A1-F251-F80F-ABBE-E46D19612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A4DCE9-1C2E-B3A2-BC38-AB3B4F28E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AEC67-24B6-B83A-3FAD-0261FA850555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RHC49</a:t>
            </a:r>
            <a:r>
              <a:rPr lang="uk-UA" b="1" dirty="0">
                <a:solidFill>
                  <a:srgbClr val="333E48"/>
                </a:solidFill>
                <a:latin typeface="Montserrat" panose="00000500000000000000" pitchFamily="2" charset="-52"/>
              </a:rPr>
              <a:t>4</a:t>
            </a: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-T </a:t>
            </a:r>
            <a:r>
              <a:rPr lang="en-US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AirBrush</a:t>
            </a:r>
            <a:endParaRPr lang="en-US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2B978-7C54-AFF0-FD3A-C0EF3285E8C9}"/>
              </a:ext>
            </a:extLst>
          </p:cNvPr>
          <p:cNvSpPr txBox="1"/>
          <p:nvPr/>
        </p:nvSpPr>
        <p:spPr>
          <a:xfrm>
            <a:off x="335686" y="1357654"/>
            <a:ext cx="88242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Кругла насадка-фен</a:t>
            </a:r>
            <a:endParaRPr lang="ru-RU" dirty="0"/>
          </a:p>
          <a:p>
            <a:pPr>
              <a:buNone/>
            </a:pP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циркуляції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сушіння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прискорити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сушіння</a:t>
            </a:r>
            <a:r>
              <a:rPr lang="ru-RU" dirty="0"/>
              <a:t> та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гладким.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Покращує розподіл повітря для рівномірного сушіння волосся.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Зменшує статичну електрику, що робить волосся менш «пушистим».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Підходить для різних типів волосся — від тонкого до густого.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Допомагає зберегти природний блиск волосся під час сушіння.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Полегшує укладання волосся без зайвого пересушування.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F13DF-028C-274F-DD11-B3D8BA58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936" y="1286929"/>
            <a:ext cx="2283290" cy="4461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21BEC-F6D6-8147-1DF9-9A1E873912B2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961E1-D7D0-A876-2F93-50EEA513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1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4DEC-AACD-5D75-554F-71F49311D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C7EB49-653F-57C6-729E-DCDE8BFA8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DB753F-B6D1-EAB4-5F0D-348AE1804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726" y="1302108"/>
            <a:ext cx="4824663" cy="482466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F79079C-8190-50B1-0D11-D05FAA9C6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45" y="2486566"/>
            <a:ext cx="649298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 err="1"/>
              <a:t>довжина</a:t>
            </a:r>
            <a:r>
              <a:rPr lang="ru-RU" b="1" dirty="0"/>
              <a:t> кабелю — 1,8 м</a:t>
            </a:r>
            <a:r>
              <a:rPr lang="ru-RU" dirty="0"/>
              <a:t>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Оптимальна </a:t>
            </a:r>
            <a:r>
              <a:rPr lang="ru-RU" dirty="0" err="1"/>
              <a:t>довжина</a:t>
            </a:r>
            <a:r>
              <a:rPr lang="ru-RU" dirty="0"/>
              <a:t> кабелю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зручне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приладу</a:t>
            </a:r>
            <a:r>
              <a:rPr lang="ru-RU" dirty="0"/>
              <a:t>, </a:t>
            </a:r>
            <a:r>
              <a:rPr lang="ru-RU" dirty="0" err="1"/>
              <a:t>дозволяючи</a:t>
            </a:r>
            <a:r>
              <a:rPr lang="ru-RU" dirty="0"/>
              <a:t> комфортно </a:t>
            </a:r>
            <a:r>
              <a:rPr lang="ru-RU" dirty="0" err="1"/>
              <a:t>сушити</a:t>
            </a:r>
            <a:r>
              <a:rPr lang="ru-RU" dirty="0"/>
              <a:t> й </a:t>
            </a:r>
            <a:r>
              <a:rPr lang="ru-RU" dirty="0" err="1"/>
              <a:t>укладати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довге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без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рухів</a:t>
            </a:r>
            <a:r>
              <a:rPr lang="ru-RU" dirty="0"/>
              <a:t> та </a:t>
            </a:r>
            <a:r>
              <a:rPr lang="ru-RU" dirty="0" err="1"/>
              <a:t>зайвого</a:t>
            </a:r>
            <a:r>
              <a:rPr lang="ru-RU" dirty="0"/>
              <a:t> дискомфорту.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C1117-6123-4B81-5CE7-DF6331CCAC08}"/>
              </a:ext>
            </a:extLst>
          </p:cNvPr>
          <p:cNvSpPr txBox="1"/>
          <p:nvPr/>
        </p:nvSpPr>
        <p:spPr>
          <a:xfrm>
            <a:off x="335686" y="335263"/>
            <a:ext cx="3618475" cy="380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RHC49</a:t>
            </a:r>
            <a:r>
              <a:rPr lang="uk-UA" b="1" dirty="0">
                <a:solidFill>
                  <a:srgbClr val="333E48"/>
                </a:solidFill>
                <a:latin typeface="Montserrat" panose="00000500000000000000" pitchFamily="2" charset="-52"/>
              </a:rPr>
              <a:t>4</a:t>
            </a:r>
            <a:r>
              <a:rPr lang="en-US" b="1" dirty="0">
                <a:solidFill>
                  <a:srgbClr val="333E48"/>
                </a:solidFill>
                <a:latin typeface="Montserrat" panose="00000500000000000000" pitchFamily="2" charset="-52"/>
              </a:rPr>
              <a:t>-T </a:t>
            </a:r>
            <a:r>
              <a:rPr lang="en-US" b="1" dirty="0" err="1">
                <a:solidFill>
                  <a:srgbClr val="333E48"/>
                </a:solidFill>
                <a:latin typeface="Montserrat" panose="00000500000000000000" pitchFamily="2" charset="-52"/>
              </a:rPr>
              <a:t>AirBrush</a:t>
            </a:r>
            <a:endParaRPr lang="en-US" b="1" dirty="0">
              <a:solidFill>
                <a:srgbClr val="333E48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81B80-D753-73EE-7642-C8FC45DD8E0E}"/>
              </a:ext>
            </a:extLst>
          </p:cNvPr>
          <p:cNvSpPr txBox="1"/>
          <p:nvPr/>
        </p:nvSpPr>
        <p:spPr>
          <a:xfrm>
            <a:off x="8534400" y="52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/>
              <a:t>стайлер</a:t>
            </a:r>
            <a:r>
              <a:rPr lang="uk-UA" dirty="0"/>
              <a:t> фен-щітка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2DD941-ADF4-5FCC-857B-5C6F6F59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54" y="133159"/>
            <a:ext cx="840046" cy="7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370</Words>
  <Application>Microsoft Office PowerPoint</Application>
  <PresentationFormat>Широкоэкранный</PresentationFormat>
  <Paragraphs>86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Montserrat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155</cp:revision>
  <dcterms:created xsi:type="dcterms:W3CDTF">2019-02-20T15:38:26Z</dcterms:created>
  <dcterms:modified xsi:type="dcterms:W3CDTF">2026-02-18T15:08:40Z</dcterms:modified>
</cp:coreProperties>
</file>