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3"/>
  </p:notesMasterIdLst>
  <p:sldIdLst>
    <p:sldId id="267" r:id="rId2"/>
    <p:sldId id="304" r:id="rId3"/>
    <p:sldId id="288" r:id="rId4"/>
    <p:sldId id="305" r:id="rId5"/>
    <p:sldId id="306" r:id="rId6"/>
    <p:sldId id="307" r:id="rId7"/>
    <p:sldId id="308" r:id="rId8"/>
    <p:sldId id="309" r:id="rId9"/>
    <p:sldId id="310" r:id="rId10"/>
    <p:sldId id="303" r:id="rId11"/>
    <p:sldId id="26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Александр Крывунь" initials="АК" lastIdx="1" clrIdx="0">
    <p:extLst>
      <p:ext uri="{19B8F6BF-5375-455C-9EA6-DF929625EA0E}">
        <p15:presenceInfo xmlns:p15="http://schemas.microsoft.com/office/powerpoint/2012/main" userId="S-1-5-21-3054778825-1950337113-767732099-211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CD00"/>
    <a:srgbClr val="FFCA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97" d="100"/>
          <a:sy n="97" d="100"/>
        </p:scale>
        <p:origin x="5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0D15DB-47A4-48B6-A9B3-101387BF1DE0}" type="datetimeFigureOut">
              <a:rPr lang="en-US" smtClean="0"/>
              <a:pPr/>
              <a:t>2/18/2026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A0E5BC-C379-4530-AF60-A13CD8905D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8389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6250074" y="0"/>
            <a:ext cx="5941925" cy="599202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F9C7E1-7970-4E39-924E-B87FF221BA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4094" y="1976719"/>
            <a:ext cx="9227942" cy="1716124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78AD610-76C0-481B-9115-F3229A6D38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4094" y="4050926"/>
            <a:ext cx="9227942" cy="1321174"/>
          </a:xfrm>
        </p:spPr>
        <p:txBody>
          <a:bodyPr>
            <a:no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  <a:endParaRPr lang="en-US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368FFB4-46B4-4900-A6FE-2DDB5D2F260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9" y="6361026"/>
            <a:ext cx="12190141" cy="49697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8C6E723-5928-4F10-8808-219BA47DE87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471365"/>
            <a:ext cx="2186814" cy="859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1269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" userDrawn="1">
          <p15:clr>
            <a:srgbClr val="FBAE40"/>
          </p15:clr>
        </p15:guide>
        <p15:guide id="2" pos="7296" userDrawn="1">
          <p15:clr>
            <a:srgbClr val="FBAE40"/>
          </p15:clr>
        </p15:guide>
        <p15:guide id="3" orient="horz" pos="36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D051B64D-1FD4-47FA-AE55-428395E6C6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0" y="571501"/>
            <a:ext cx="2438399" cy="1642310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60375E9-9D23-4650-A242-2811F2F72F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7305" y="571500"/>
            <a:ext cx="8149390" cy="521685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0" name="Объект 2">
            <a:extLst>
              <a:ext uri="{FF2B5EF4-FFF2-40B4-BE49-F238E27FC236}">
                <a16:creationId xmlns:a16="http://schemas.microsoft.com/office/drawing/2014/main" id="{2EC70E98-312B-43DF-98E4-7D86CCB72D2D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9127958" y="4146048"/>
            <a:ext cx="2438399" cy="164231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11" name="Объект 2">
            <a:extLst>
              <a:ext uri="{FF2B5EF4-FFF2-40B4-BE49-F238E27FC236}">
                <a16:creationId xmlns:a16="http://schemas.microsoft.com/office/drawing/2014/main" id="{819368C9-6875-4F04-9A9E-F8F7F0D53662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9144001" y="2358774"/>
            <a:ext cx="2438399" cy="1642310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pic>
        <p:nvPicPr>
          <p:cNvPr id="12" name="Рисунок 6">
            <a:extLst>
              <a:ext uri="{FF2B5EF4-FFF2-40B4-BE49-F238E27FC236}">
                <a16:creationId xmlns:a16="http://schemas.microsoft.com/office/drawing/2014/main" id="{BF05EEAA-3D99-4B5E-B3DF-7C26147DDD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9" y="6361026"/>
            <a:ext cx="12190141" cy="496974"/>
          </a:xfrm>
          <a:prstGeom prst="rect">
            <a:avLst/>
          </a:prstGeom>
        </p:spPr>
      </p:pic>
      <p:pic>
        <p:nvPicPr>
          <p:cNvPr id="13" name="Рисунок 8">
            <a:extLst>
              <a:ext uri="{FF2B5EF4-FFF2-40B4-BE49-F238E27FC236}">
                <a16:creationId xmlns:a16="http://schemas.microsoft.com/office/drawing/2014/main" id="{338374B1-148A-43F9-8022-CD23AAA438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60016"/>
            <a:ext cx="12192000" cy="503630"/>
          </a:xfrm>
          <a:prstGeom prst="rect">
            <a:avLst/>
          </a:prstGeom>
        </p:spPr>
      </p:pic>
      <p:sp>
        <p:nvSpPr>
          <p:cNvPr id="14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09254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96672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Титульный слайд">
    <p:bg>
      <p:bgPr>
        <a:solidFill>
          <a:srgbClr val="F2CD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AEB25EF-184D-4C5F-AD99-F61BE532CD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07" y="0"/>
            <a:ext cx="12190141" cy="684021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F9C7E1-7970-4E39-924E-B87FF221BA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4094" y="2036617"/>
            <a:ext cx="9227942" cy="1656225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78AD610-76C0-481B-9115-F3229A6D38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4094" y="4050926"/>
            <a:ext cx="9227942" cy="1385598"/>
          </a:xfrm>
        </p:spPr>
        <p:txBody>
          <a:bodyPr>
            <a:no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  <a:endParaRPr lang="en-US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368FFB4-46B4-4900-A6FE-2DDB5D2F260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9" y="6361026"/>
            <a:ext cx="12190141" cy="49697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8C6E723-5928-4F10-8808-219BA47DE87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471365"/>
            <a:ext cx="2186814" cy="859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1116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">
          <p15:clr>
            <a:srgbClr val="FBAE40"/>
          </p15:clr>
        </p15:guide>
        <p15:guide id="2" pos="7296">
          <p15:clr>
            <a:srgbClr val="FBAE40"/>
          </p15:clr>
        </p15:guide>
        <p15:guide id="3" orient="horz" pos="36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CDDEC9-D1D4-41AD-BAF4-180528B21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541" y="365125"/>
            <a:ext cx="8798859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4E911EC-136B-4461-BE44-A6D4ADAA3B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541" y="1825624"/>
            <a:ext cx="8798859" cy="3534797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BF05EEAA-3D99-4B5E-B3DF-7C26147DDD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9" y="6361026"/>
            <a:ext cx="12190141" cy="496974"/>
          </a:xfrm>
          <a:prstGeom prst="rect">
            <a:avLst/>
          </a:prstGeom>
        </p:spPr>
      </p:pic>
      <p:pic>
        <p:nvPicPr>
          <p:cNvPr id="8" name="Рисунок 8">
            <a:extLst>
              <a:ext uri="{FF2B5EF4-FFF2-40B4-BE49-F238E27FC236}">
                <a16:creationId xmlns:a16="http://schemas.microsoft.com/office/drawing/2014/main" id="{338374B1-148A-43F9-8022-CD23AAA438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70064"/>
            <a:ext cx="12192000" cy="503630"/>
          </a:xfrm>
          <a:prstGeom prst="rect">
            <a:avLst/>
          </a:prstGeom>
        </p:spPr>
      </p:pic>
      <p:sp>
        <p:nvSpPr>
          <p:cNvPr id="10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08556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84" userDrawn="1">
          <p15:clr>
            <a:srgbClr val="FBAE40"/>
          </p15:clr>
        </p15:guide>
        <p15:guide id="2" pos="5856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4E911EC-136B-4461-BE44-A6D4ADAA3B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541" y="571500"/>
            <a:ext cx="8798859" cy="478892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pic>
        <p:nvPicPr>
          <p:cNvPr id="5" name="Рисунок 6">
            <a:extLst>
              <a:ext uri="{FF2B5EF4-FFF2-40B4-BE49-F238E27FC236}">
                <a16:creationId xmlns:a16="http://schemas.microsoft.com/office/drawing/2014/main" id="{BF05EEAA-3D99-4B5E-B3DF-7C26147DDD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9" y="6361026"/>
            <a:ext cx="12190141" cy="496974"/>
          </a:xfrm>
          <a:prstGeom prst="rect">
            <a:avLst/>
          </a:prstGeom>
        </p:spPr>
      </p:pic>
      <p:pic>
        <p:nvPicPr>
          <p:cNvPr id="6" name="Рисунок 8">
            <a:extLst>
              <a:ext uri="{FF2B5EF4-FFF2-40B4-BE49-F238E27FC236}">
                <a16:creationId xmlns:a16="http://schemas.microsoft.com/office/drawing/2014/main" id="{338374B1-148A-43F9-8022-CD23AAA438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70064"/>
            <a:ext cx="12192000" cy="503630"/>
          </a:xfrm>
          <a:prstGeom prst="rect">
            <a:avLst/>
          </a:prstGeom>
        </p:spPr>
      </p:pic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42781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84">
          <p15:clr>
            <a:srgbClr val="FBAE40"/>
          </p15:clr>
        </p15:guide>
        <p15:guide id="2" pos="5856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AFBC01-D91B-42D6-AB8B-607AB475E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541" y="365125"/>
            <a:ext cx="11071412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90AD41A-EA1F-4754-96DE-BC374CE263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7541" y="1825625"/>
            <a:ext cx="5508812" cy="3546475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A64654B-642B-4F72-92C4-3DF2EC8704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410200" cy="3546475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EAE810A-D389-4825-8DFA-405A2B1C42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9" y="6361026"/>
            <a:ext cx="12190141" cy="49697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BA7CC1B-EE1E-4A65-81AC-75FB8F36CE0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67444"/>
            <a:ext cx="12192000" cy="503630"/>
          </a:xfrm>
          <a:prstGeom prst="rect">
            <a:avLst/>
          </a:prstGeom>
        </p:spPr>
      </p:pic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80569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bg>
      <p:bgPr>
        <a:solidFill>
          <a:srgbClr val="F2CD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ADBCCC-F6C7-437C-9F88-98D0B50FF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 algn="ctr">
              <a:defRPr sz="4800" baseline="0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pic>
        <p:nvPicPr>
          <p:cNvPr id="5" name="Рисунок 6">
            <a:extLst>
              <a:ext uri="{FF2B5EF4-FFF2-40B4-BE49-F238E27FC236}">
                <a16:creationId xmlns:a16="http://schemas.microsoft.com/office/drawing/2014/main" id="{BF05EEAA-3D99-4B5E-B3DF-7C26147DDD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9" y="6361026"/>
            <a:ext cx="12190141" cy="496974"/>
          </a:xfrm>
          <a:prstGeom prst="rect">
            <a:avLst/>
          </a:prstGeom>
        </p:spPr>
      </p:pic>
      <p:pic>
        <p:nvPicPr>
          <p:cNvPr id="6" name="Рисунок 8">
            <a:extLst>
              <a:ext uri="{FF2B5EF4-FFF2-40B4-BE49-F238E27FC236}">
                <a16:creationId xmlns:a16="http://schemas.microsoft.com/office/drawing/2014/main" id="{338374B1-148A-43F9-8022-CD23AAA438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70064"/>
            <a:ext cx="12192000" cy="503630"/>
          </a:xfrm>
          <a:prstGeom prst="rect">
            <a:avLst/>
          </a:prstGeom>
        </p:spPr>
      </p:pic>
      <p:sp>
        <p:nvSpPr>
          <p:cNvPr id="9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8147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раздела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ADBCCC-F6C7-437C-9F88-98D0B50FF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 algn="ctr">
              <a:defRPr sz="4800" baseline="0">
                <a:solidFill>
                  <a:srgbClr val="F2CD00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pic>
        <p:nvPicPr>
          <p:cNvPr id="5" name="Рисунок 6">
            <a:extLst>
              <a:ext uri="{FF2B5EF4-FFF2-40B4-BE49-F238E27FC236}">
                <a16:creationId xmlns:a16="http://schemas.microsoft.com/office/drawing/2014/main" id="{BF05EEAA-3D99-4B5E-B3DF-7C26147DDD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9" y="6361026"/>
            <a:ext cx="12190141" cy="496974"/>
          </a:xfrm>
          <a:prstGeom prst="rect">
            <a:avLst/>
          </a:prstGeom>
        </p:spPr>
      </p:pic>
      <p:pic>
        <p:nvPicPr>
          <p:cNvPr id="6" name="Рисунок 8">
            <a:extLst>
              <a:ext uri="{FF2B5EF4-FFF2-40B4-BE49-F238E27FC236}">
                <a16:creationId xmlns:a16="http://schemas.microsoft.com/office/drawing/2014/main" id="{338374B1-148A-43F9-8022-CD23AAA438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70064"/>
            <a:ext cx="12192000" cy="503630"/>
          </a:xfrm>
          <a:prstGeom prst="rect">
            <a:avLst/>
          </a:prstGeom>
        </p:spPr>
      </p:pic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40750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A2F40714-C4CB-45A3-97EC-F91BB6228E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1"/>
            <a:ext cx="12192000" cy="585739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pic>
        <p:nvPicPr>
          <p:cNvPr id="5" name="Рисунок 6">
            <a:extLst>
              <a:ext uri="{FF2B5EF4-FFF2-40B4-BE49-F238E27FC236}">
                <a16:creationId xmlns:a16="http://schemas.microsoft.com/office/drawing/2014/main" id="{BF05EEAA-3D99-4B5E-B3DF-7C26147DDD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9" y="6361026"/>
            <a:ext cx="12190141" cy="496974"/>
          </a:xfrm>
          <a:prstGeom prst="rect">
            <a:avLst/>
          </a:prstGeom>
        </p:spPr>
      </p:pic>
      <p:pic>
        <p:nvPicPr>
          <p:cNvPr id="6" name="Рисунок 8">
            <a:extLst>
              <a:ext uri="{FF2B5EF4-FFF2-40B4-BE49-F238E27FC236}">
                <a16:creationId xmlns:a16="http://schemas.microsoft.com/office/drawing/2014/main" id="{338374B1-148A-43F9-8022-CD23AAA438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70064"/>
            <a:ext cx="12192000" cy="503630"/>
          </a:xfrm>
          <a:prstGeom prst="rect">
            <a:avLst/>
          </a:prstGeom>
        </p:spPr>
      </p:pic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3026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D051B64D-1FD4-47FA-AE55-428395E6C6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571501"/>
            <a:ext cx="548640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60375E9-9D23-4650-A242-2811F2F72F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7305" y="2213811"/>
            <a:ext cx="5486399" cy="315829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BF05EEAA-3D99-4B5E-B3DF-7C26147DDD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9" y="6361026"/>
            <a:ext cx="12190141" cy="496974"/>
          </a:xfrm>
          <a:prstGeom prst="rect">
            <a:avLst/>
          </a:prstGeom>
        </p:spPr>
      </p:pic>
      <p:pic>
        <p:nvPicPr>
          <p:cNvPr id="7" name="Рисунок 8">
            <a:extLst>
              <a:ext uri="{FF2B5EF4-FFF2-40B4-BE49-F238E27FC236}">
                <a16:creationId xmlns:a16="http://schemas.microsoft.com/office/drawing/2014/main" id="{338374B1-148A-43F9-8022-CD23AAA438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70064"/>
            <a:ext cx="12192000" cy="503630"/>
          </a:xfrm>
          <a:prstGeom prst="rect">
            <a:avLst/>
          </a:prstGeom>
        </p:spPr>
      </p:pic>
      <p:sp>
        <p:nvSpPr>
          <p:cNvPr id="10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3349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19773E-154B-4183-B54F-BC0064FDA5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00AE13D-2785-415A-9274-A7B8ED7519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AA1447-7A2A-4D42-9AE4-F5C95287EF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200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63" r:id="rId4"/>
    <p:sldLayoutId id="2147483652" r:id="rId5"/>
    <p:sldLayoutId id="2147483651" r:id="rId6"/>
    <p:sldLayoutId id="2147483664" r:id="rId7"/>
    <p:sldLayoutId id="2147483657" r:id="rId8"/>
    <p:sldLayoutId id="2147483656" r:id="rId9"/>
    <p:sldLayoutId id="2147483662" r:id="rId10"/>
    <p:sldLayoutId id="2147483655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" userDrawn="1">
          <p15:clr>
            <a:srgbClr val="F26B43"/>
          </p15:clr>
        </p15:guide>
        <p15:guide id="2" pos="7296" userDrawn="1">
          <p15:clr>
            <a:srgbClr val="F26B43"/>
          </p15:clr>
        </p15:guide>
        <p15:guide id="3" orient="horz" pos="360" userDrawn="1">
          <p15:clr>
            <a:srgbClr val="F26B43"/>
          </p15:clr>
        </p15:guide>
        <p15:guide id="4" orient="horz" pos="338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mailto:sale@rotex.net.ua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7" Type="http://schemas.openxmlformats.org/officeDocument/2006/relationships/image" Target="../media/image19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emf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F88B131-0E9B-088A-36C5-E8C48E6C7A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314" y="1587571"/>
            <a:ext cx="2237426" cy="883997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5A5F0D7-E06C-4E9C-87AF-3C0FEB0586AD}"/>
              </a:ext>
            </a:extLst>
          </p:cNvPr>
          <p:cNvSpPr/>
          <p:nvPr/>
        </p:nvSpPr>
        <p:spPr>
          <a:xfrm>
            <a:off x="299232" y="5270429"/>
            <a:ext cx="806932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sz="2400" b="1" dirty="0">
                <a:solidFill>
                  <a:srgbClr val="333E48"/>
                </a:solidFill>
              </a:rPr>
            </a:br>
            <a:r>
              <a:rPr lang="en-US" sz="2400" b="1" dirty="0">
                <a:solidFill>
                  <a:srgbClr val="333E48"/>
                </a:solidFill>
              </a:rPr>
              <a:t>RHC495-T </a:t>
            </a:r>
            <a:r>
              <a:rPr lang="en-US" sz="2400" b="1" dirty="0" err="1">
                <a:solidFill>
                  <a:srgbClr val="333E48"/>
                </a:solidFill>
              </a:rPr>
              <a:t>AirBrush</a:t>
            </a:r>
            <a:r>
              <a:rPr lang="en-US" sz="2400" b="1" dirty="0">
                <a:solidFill>
                  <a:srgbClr val="333E48"/>
                </a:solidFill>
              </a:rPr>
              <a:t> Plus </a:t>
            </a:r>
            <a:r>
              <a:rPr lang="uk-UA" sz="2400" b="1" dirty="0">
                <a:solidFill>
                  <a:srgbClr val="333E48"/>
                </a:solidFill>
              </a:rPr>
              <a:t>   </a:t>
            </a:r>
            <a:r>
              <a:rPr lang="uk-UA" sz="2400" b="1" dirty="0">
                <a:solidFill>
                  <a:srgbClr val="333E48"/>
                </a:solidFill>
                <a:latin typeface="Montserrat" panose="00000500000000000000" pitchFamily="2" charset="-52"/>
              </a:rPr>
              <a:t>5в1 Обертовий фен-</a:t>
            </a:r>
            <a:r>
              <a:rPr lang="uk-UA" sz="2400" b="1" dirty="0" err="1">
                <a:solidFill>
                  <a:srgbClr val="333E48"/>
                </a:solidFill>
                <a:latin typeface="Montserrat" panose="00000500000000000000" pitchFamily="2" charset="-52"/>
              </a:rPr>
              <a:t>стайлер</a:t>
            </a:r>
            <a:endParaRPr lang="uk-UA" sz="2400" b="1" dirty="0">
              <a:solidFill>
                <a:srgbClr val="333E48"/>
              </a:solidFill>
              <a:latin typeface="Montserrat" panose="000005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399436098"/>
      </p:ext>
    </p:extLst>
  </p:cSld>
  <p:clrMapOvr>
    <a:masterClrMapping/>
  </p:clrMapOvr>
  <p:transition>
    <p:wipe dir="d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699DD6-174E-E6C3-13E1-090C886109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B71D1523-9F83-11AF-1CCC-4590682B66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B7D6658-DEA4-9500-206E-B0E3C7C0BC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4726" y="1302108"/>
            <a:ext cx="4824663" cy="4824663"/>
          </a:xfrm>
          <a:prstGeom prst="rect">
            <a:avLst/>
          </a:prstGeom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F208BDC2-7D13-6783-6E0D-5B4293BC0C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1745" y="2486566"/>
            <a:ext cx="6492981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ru-RU" b="1" dirty="0" err="1"/>
              <a:t>довжина</a:t>
            </a:r>
            <a:r>
              <a:rPr lang="ru-RU" b="1" dirty="0"/>
              <a:t> кабелю — 1,8 м</a:t>
            </a:r>
            <a:r>
              <a:rPr lang="ru-RU" dirty="0"/>
              <a:t> </a:t>
            </a:r>
          </a:p>
          <a:p>
            <a:pPr algn="just"/>
            <a:endParaRPr lang="ru-RU" dirty="0"/>
          </a:p>
          <a:p>
            <a:pPr algn="just"/>
            <a:endParaRPr lang="ru-RU" dirty="0"/>
          </a:p>
          <a:p>
            <a:pPr algn="just"/>
            <a:r>
              <a:rPr lang="ru-RU" dirty="0"/>
              <a:t>Оптимальна </a:t>
            </a:r>
            <a:r>
              <a:rPr lang="ru-RU" dirty="0" err="1"/>
              <a:t>довжина</a:t>
            </a:r>
            <a:r>
              <a:rPr lang="ru-RU" dirty="0"/>
              <a:t> кабелю </a:t>
            </a:r>
            <a:r>
              <a:rPr lang="ru-RU" dirty="0" err="1"/>
              <a:t>забезпечує</a:t>
            </a:r>
            <a:r>
              <a:rPr lang="ru-RU" dirty="0"/>
              <a:t> </a:t>
            </a:r>
            <a:r>
              <a:rPr lang="ru-RU" dirty="0" err="1"/>
              <a:t>зручне</a:t>
            </a:r>
            <a:r>
              <a:rPr lang="ru-RU" dirty="0"/>
              <a:t> </a:t>
            </a:r>
            <a:r>
              <a:rPr lang="ru-RU" dirty="0" err="1"/>
              <a:t>використання</a:t>
            </a:r>
            <a:r>
              <a:rPr lang="ru-RU" dirty="0"/>
              <a:t> </a:t>
            </a:r>
            <a:r>
              <a:rPr lang="ru-RU" dirty="0" err="1"/>
              <a:t>приладу</a:t>
            </a:r>
            <a:r>
              <a:rPr lang="ru-RU" dirty="0"/>
              <a:t>, </a:t>
            </a:r>
            <a:r>
              <a:rPr lang="ru-RU" dirty="0" err="1"/>
              <a:t>дозволяючи</a:t>
            </a:r>
            <a:r>
              <a:rPr lang="ru-RU" dirty="0"/>
              <a:t> комфортно </a:t>
            </a:r>
            <a:r>
              <a:rPr lang="ru-RU" dirty="0" err="1"/>
              <a:t>сушити</a:t>
            </a:r>
            <a:r>
              <a:rPr lang="ru-RU" dirty="0"/>
              <a:t> й </a:t>
            </a:r>
            <a:r>
              <a:rPr lang="ru-RU" dirty="0" err="1"/>
              <a:t>укладати</a:t>
            </a:r>
            <a:r>
              <a:rPr lang="ru-RU" dirty="0"/>
              <a:t> </a:t>
            </a:r>
            <a:r>
              <a:rPr lang="ru-RU" dirty="0" err="1"/>
              <a:t>навіть</a:t>
            </a:r>
            <a:r>
              <a:rPr lang="ru-RU" dirty="0"/>
              <a:t> </a:t>
            </a:r>
            <a:r>
              <a:rPr lang="ru-RU" dirty="0" err="1"/>
              <a:t>довге</a:t>
            </a:r>
            <a:r>
              <a:rPr lang="ru-RU" dirty="0"/>
              <a:t> </a:t>
            </a:r>
            <a:r>
              <a:rPr lang="ru-RU" dirty="0" err="1"/>
              <a:t>волосся</a:t>
            </a:r>
            <a:r>
              <a:rPr lang="ru-RU" dirty="0"/>
              <a:t> без </a:t>
            </a:r>
            <a:r>
              <a:rPr lang="ru-RU" dirty="0" err="1"/>
              <a:t>обмеження</a:t>
            </a:r>
            <a:r>
              <a:rPr lang="ru-RU" dirty="0"/>
              <a:t> </a:t>
            </a:r>
            <a:r>
              <a:rPr lang="ru-RU" dirty="0" err="1"/>
              <a:t>рухів</a:t>
            </a:r>
            <a:r>
              <a:rPr lang="ru-RU" dirty="0"/>
              <a:t> та </a:t>
            </a:r>
            <a:r>
              <a:rPr lang="ru-RU" dirty="0" err="1"/>
              <a:t>зайвого</a:t>
            </a:r>
            <a:r>
              <a:rPr lang="ru-RU" dirty="0"/>
              <a:t> дискомфорту.</a:t>
            </a:r>
            <a:endParaRPr lang="ru-RU" dirty="0">
              <a:solidFill>
                <a:srgbClr val="FF0000"/>
              </a:solidFill>
              <a:effectLst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2AA705-61E5-4CE3-0ABF-3B04F78130B6}"/>
              </a:ext>
            </a:extLst>
          </p:cNvPr>
          <p:cNvSpPr txBox="1"/>
          <p:nvPr/>
        </p:nvSpPr>
        <p:spPr>
          <a:xfrm>
            <a:off x="8040945" y="41989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dirty="0"/>
              <a:t>ОБЕРТОВИЙ ФЕН-СТАЙЛЕР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DEEFD3-67B8-44F7-B1A8-3AD4730EEEAA}"/>
              </a:ext>
            </a:extLst>
          </p:cNvPr>
          <p:cNvSpPr txBox="1"/>
          <p:nvPr/>
        </p:nvSpPr>
        <p:spPr>
          <a:xfrm>
            <a:off x="400756" y="408999"/>
            <a:ext cx="3618475" cy="3802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2400"/>
              </a:lnSpc>
              <a:spcAft>
                <a:spcPts val="1200"/>
              </a:spcAft>
              <a:buNone/>
            </a:pPr>
            <a:r>
              <a:rPr lang="en-US" b="1" i="0" dirty="0">
                <a:solidFill>
                  <a:srgbClr val="333E48"/>
                </a:solidFill>
                <a:effectLst/>
                <a:latin typeface="Montserrat" panose="00000500000000000000" pitchFamily="2" charset="-52"/>
              </a:rPr>
              <a:t>RHC495-T </a:t>
            </a:r>
            <a:r>
              <a:rPr lang="en-US" b="1" i="0" dirty="0" err="1">
                <a:solidFill>
                  <a:srgbClr val="333E48"/>
                </a:solidFill>
                <a:effectLst/>
                <a:latin typeface="Montserrat" panose="00000500000000000000" pitchFamily="2" charset="-52"/>
              </a:rPr>
              <a:t>AirBrush</a:t>
            </a:r>
            <a:r>
              <a:rPr lang="en-US" b="1" i="0" dirty="0">
                <a:solidFill>
                  <a:srgbClr val="333E48"/>
                </a:solidFill>
                <a:effectLst/>
                <a:latin typeface="Montserrat" panose="00000500000000000000" pitchFamily="2" charset="-52"/>
              </a:rPr>
              <a:t> Plus</a:t>
            </a:r>
          </a:p>
        </p:txBody>
      </p:sp>
    </p:spTree>
    <p:extLst>
      <p:ext uri="{BB962C8B-B14F-4D97-AF65-F5344CB8AC3E}">
        <p14:creationId xmlns:p14="http://schemas.microsoft.com/office/powerpoint/2010/main" val="8306367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62397"/>
            <a:ext cx="5449556" cy="2078491"/>
          </a:xfrm>
        </p:spPr>
        <p:txBody>
          <a:bodyPr>
            <a:normAutofit/>
          </a:bodyPr>
          <a:lstStyle/>
          <a:p>
            <a:pPr algn="l"/>
            <a:r>
              <a:rPr lang="ru-RU" sz="2800" dirty="0"/>
              <a:t>Дякуємо за увагу!</a:t>
            </a:r>
            <a:br>
              <a:rPr lang="ru-RU" sz="2800" dirty="0"/>
            </a:br>
            <a:endParaRPr lang="en-US" sz="2800" dirty="0"/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609600" y="4690837"/>
            <a:ext cx="6943411" cy="834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952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cs typeface="Open Sans" panose="020B0606030504020204" pitchFamily="34" charset="0"/>
              </a:rPr>
              <a:t>ВІДДІЛ ПРОДАЖІВ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  <a:cs typeface="Open Sans" panose="020B0606030504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cs typeface="Open Sans" panose="020B0606030504020204" pitchFamily="34" charset="0"/>
              </a:rPr>
              <a:t>(044) 207-10-43 (вн.1028)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cs typeface="Open Sans" panose="020B0606030504020204" pitchFamily="34" charset="0"/>
                <a:hlinkClick r:id="rId2"/>
              </a:rPr>
              <a:t>sale@rotex.net.ua</a:t>
            </a:r>
            <a:endParaRPr kumimoji="0" lang="uk-UA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  <a:cs typeface="Open Sans" panose="020B0606030504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3166905" y="4690837"/>
            <a:ext cx="6943411" cy="834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952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cs typeface="Open Sans" panose="020B0606030504020204" pitchFamily="34" charset="0"/>
              </a:rPr>
              <a:t>СЕРВІСНЕ ОБСЛУГОВУВАННЯ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  <a:cs typeface="Open Sans" panose="020B0606030504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cs typeface="Open Sans" panose="020B0606030504020204" pitchFamily="34" charset="0"/>
              </a:rPr>
              <a:t>(044) 207-10-47</a:t>
            </a:r>
          </a:p>
          <a:p>
            <a:pPr lvl="0"/>
            <a:r>
              <a:rPr lang="ru-RU" altLang="en-US" sz="1200" dirty="0">
                <a:solidFill>
                  <a:schemeClr val="bg1"/>
                </a:solidFill>
                <a:latin typeface="+mn-lt"/>
                <a:cs typeface="Open Sans" panose="020B0606030504020204" pitchFamily="34" charset="0"/>
              </a:rPr>
              <a:t>support@rotex.net.ua</a:t>
            </a:r>
          </a:p>
          <a:p>
            <a:pPr lvl="0"/>
            <a:r>
              <a:rPr lang="ru-RU" altLang="en-US" sz="1200" dirty="0">
                <a:solidFill>
                  <a:schemeClr val="bg1"/>
                </a:solidFill>
                <a:latin typeface="+mn-lt"/>
                <a:cs typeface="Open Sans" panose="020B0606030504020204" pitchFamily="34" charset="0"/>
              </a:rPr>
              <a:t>Україна, м. Київ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cs typeface="Open Sans" panose="020B0606030504020204" pitchFamily="34" charset="0"/>
              </a:rPr>
              <a:t>  </a:t>
            </a:r>
          </a:p>
        </p:txBody>
      </p:sp>
    </p:spTree>
    <p:extLst>
      <p:ext uri="{BB962C8B-B14F-4D97-AF65-F5344CB8AC3E}">
        <p14:creationId xmlns:p14="http://schemas.microsoft.com/office/powerpoint/2010/main" val="42413026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BFEE12-3525-2BC1-6290-3EA62AD56A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B93BB740-37D8-3417-E761-FC7CE53B24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CCC309-5A2E-A92C-7AC4-7C5DA6E24301}"/>
              </a:ext>
            </a:extLst>
          </p:cNvPr>
          <p:cNvSpPr txBox="1"/>
          <p:nvPr/>
        </p:nvSpPr>
        <p:spPr>
          <a:xfrm>
            <a:off x="335686" y="335263"/>
            <a:ext cx="3618475" cy="3802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2400"/>
              </a:lnSpc>
              <a:spcAft>
                <a:spcPts val="1200"/>
              </a:spcAft>
              <a:buNone/>
            </a:pPr>
            <a:r>
              <a:rPr lang="en-US" b="1" i="0" dirty="0">
                <a:solidFill>
                  <a:srgbClr val="333E48"/>
                </a:solidFill>
                <a:effectLst/>
                <a:latin typeface="Montserrat" panose="00000500000000000000" pitchFamily="2" charset="-52"/>
              </a:rPr>
              <a:t>RHC495-T </a:t>
            </a:r>
            <a:r>
              <a:rPr lang="en-US" b="1" i="0" dirty="0" err="1">
                <a:solidFill>
                  <a:srgbClr val="333E48"/>
                </a:solidFill>
                <a:effectLst/>
                <a:latin typeface="Montserrat" panose="00000500000000000000" pitchFamily="2" charset="-52"/>
              </a:rPr>
              <a:t>AirBrush</a:t>
            </a:r>
            <a:r>
              <a:rPr lang="en-US" b="1" i="0" dirty="0">
                <a:solidFill>
                  <a:srgbClr val="333E48"/>
                </a:solidFill>
                <a:effectLst/>
                <a:latin typeface="Montserrat" panose="00000500000000000000" pitchFamily="2" charset="-52"/>
              </a:rPr>
              <a:t> Plus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894663D-F736-74EE-1B8B-B43EBC5FD655}"/>
              </a:ext>
            </a:extLst>
          </p:cNvPr>
          <p:cNvSpPr txBox="1"/>
          <p:nvPr/>
        </p:nvSpPr>
        <p:spPr>
          <a:xfrm>
            <a:off x="7724671" y="53082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b="1" dirty="0"/>
              <a:t>ОБЕРТОВИЙ ФЕН-СТАЙЛЕР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FE82CF12-43E5-49C5-F378-4B2510F9EA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8985" y="1869991"/>
            <a:ext cx="6284514" cy="35436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29CF5FE-F92A-B6E1-C673-2DF4236B4CF0}"/>
              </a:ext>
            </a:extLst>
          </p:cNvPr>
          <p:cNvSpPr txBox="1"/>
          <p:nvPr/>
        </p:nvSpPr>
        <p:spPr>
          <a:xfrm>
            <a:off x="335686" y="1579433"/>
            <a:ext cx="703511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dirty="0"/>
              <a:t>Основні можливості:</a:t>
            </a:r>
          </a:p>
          <a:p>
            <a:r>
              <a:rPr lang="uk-UA" dirty="0"/>
              <a:t>Сушка волосся (як фен)</a:t>
            </a:r>
          </a:p>
          <a:p>
            <a:r>
              <a:rPr lang="uk-UA" dirty="0"/>
              <a:t>Створення об’єму біля коренів</a:t>
            </a:r>
          </a:p>
          <a:p>
            <a:r>
              <a:rPr lang="uk-UA" dirty="0"/>
              <a:t>Укладання та випрямлення</a:t>
            </a:r>
          </a:p>
          <a:p>
            <a:r>
              <a:rPr lang="uk-UA" dirty="0"/>
              <a:t>Формування локонів і хвиль</a:t>
            </a:r>
          </a:p>
          <a:p>
            <a:r>
              <a:rPr lang="uk-UA" dirty="0"/>
              <a:t>Моделювання зачіски різної форми</a:t>
            </a:r>
          </a:p>
        </p:txBody>
      </p:sp>
      <p:sp>
        <p:nvSpPr>
          <p:cNvPr id="2" name="AutoShape 2" descr="Створене зображення">
            <a:extLst>
              <a:ext uri="{FF2B5EF4-FFF2-40B4-BE49-F238E27FC236}">
                <a16:creationId xmlns:a16="http://schemas.microsoft.com/office/drawing/2014/main" id="{6773886B-0A7C-40CA-BDC6-D486D3EF311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348A36E-81D1-430D-BC68-AA61BABCADC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242" y="140390"/>
            <a:ext cx="1056215" cy="1056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2789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6CCE58-FC55-2164-7153-4E3B1A3D0A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C099B4C8-34BE-18DF-184D-25E53BF946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7A38C6-E4DA-E371-6E09-200D54BDE681}"/>
              </a:ext>
            </a:extLst>
          </p:cNvPr>
          <p:cNvSpPr txBox="1"/>
          <p:nvPr/>
        </p:nvSpPr>
        <p:spPr>
          <a:xfrm>
            <a:off x="335686" y="335263"/>
            <a:ext cx="3618475" cy="3802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2400"/>
              </a:lnSpc>
              <a:spcAft>
                <a:spcPts val="1200"/>
              </a:spcAft>
              <a:buNone/>
            </a:pPr>
            <a:r>
              <a:rPr lang="en-US" b="1" i="0" dirty="0">
                <a:solidFill>
                  <a:srgbClr val="333E48"/>
                </a:solidFill>
                <a:effectLst/>
                <a:latin typeface="Montserrat" panose="00000500000000000000" pitchFamily="2" charset="-52"/>
              </a:rPr>
              <a:t>RHC495-T </a:t>
            </a:r>
            <a:r>
              <a:rPr lang="en-US" b="1" i="0" dirty="0" err="1">
                <a:solidFill>
                  <a:srgbClr val="333E48"/>
                </a:solidFill>
                <a:effectLst/>
                <a:latin typeface="Montserrat" panose="00000500000000000000" pitchFamily="2" charset="-52"/>
              </a:rPr>
              <a:t>AirBrush</a:t>
            </a:r>
            <a:r>
              <a:rPr lang="en-US" b="1" i="0" dirty="0">
                <a:solidFill>
                  <a:srgbClr val="333E48"/>
                </a:solidFill>
                <a:effectLst/>
                <a:latin typeface="Montserrat" panose="00000500000000000000" pitchFamily="2" charset="-52"/>
              </a:rPr>
              <a:t> Plus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46121D4-7B86-7143-A250-F55A4D0F7846}"/>
              </a:ext>
            </a:extLst>
          </p:cNvPr>
          <p:cNvSpPr txBox="1"/>
          <p:nvPr/>
        </p:nvSpPr>
        <p:spPr>
          <a:xfrm>
            <a:off x="7576457" y="483831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b="1" dirty="0"/>
              <a:t>ОБЕРТОВИЙ ФЕН-СТАЙЛЕР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1FF092F-89F5-70B9-6E0F-C1DE0CDA119D}"/>
              </a:ext>
            </a:extLst>
          </p:cNvPr>
          <p:cNvSpPr txBox="1"/>
          <p:nvPr/>
        </p:nvSpPr>
        <p:spPr>
          <a:xfrm>
            <a:off x="335686" y="715495"/>
            <a:ext cx="7035112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dirty="0"/>
              <a:t>Потужність 1100 Вт</a:t>
            </a:r>
          </a:p>
          <a:p>
            <a:r>
              <a:rPr lang="uk-UA" dirty="0"/>
              <a:t>3 температурні режими</a:t>
            </a:r>
          </a:p>
          <a:p>
            <a:r>
              <a:rPr lang="uk-UA" dirty="0"/>
              <a:t>2 швидкості</a:t>
            </a:r>
          </a:p>
          <a:p>
            <a:r>
              <a:rPr lang="uk-UA" dirty="0"/>
              <a:t>Захист від перегріву</a:t>
            </a:r>
          </a:p>
          <a:p>
            <a:r>
              <a:rPr lang="uk-UA" dirty="0"/>
              <a:t>Обертова фен-щітка 50мм з турмаліновим покриттям</a:t>
            </a:r>
          </a:p>
          <a:p>
            <a:r>
              <a:rPr lang="uk-UA" dirty="0"/>
              <a:t>Обертова фен-щітка 32мм з турмаліновим покриттям</a:t>
            </a:r>
          </a:p>
          <a:p>
            <a:r>
              <a:rPr lang="uk-UA" dirty="0"/>
              <a:t>Обертова плойка для завивки </a:t>
            </a:r>
          </a:p>
          <a:p>
            <a:r>
              <a:rPr lang="uk-UA" dirty="0"/>
              <a:t>Гребінець для випрямлення</a:t>
            </a:r>
          </a:p>
          <a:p>
            <a:r>
              <a:rPr lang="uk-UA" dirty="0"/>
              <a:t>Фен насадка-концентратор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38F3B6CC-F06B-2FB6-82DB-A2AFD8016E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0076" y="2452154"/>
            <a:ext cx="5785496" cy="377177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82F2D32-4D25-4FBF-9353-060A79DBE4C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242" y="140390"/>
            <a:ext cx="1056215" cy="1056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4743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3B28D9-576B-4092-F56F-9AF3CBCC2F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49A96EEB-F2A1-3CE1-3CCA-037DE88783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8EE6E2-A5D6-54DB-8A89-D1684F6A6549}"/>
              </a:ext>
            </a:extLst>
          </p:cNvPr>
          <p:cNvSpPr txBox="1"/>
          <p:nvPr/>
        </p:nvSpPr>
        <p:spPr>
          <a:xfrm>
            <a:off x="335686" y="335263"/>
            <a:ext cx="3618475" cy="3802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2400"/>
              </a:lnSpc>
              <a:spcAft>
                <a:spcPts val="1200"/>
              </a:spcAft>
              <a:buNone/>
            </a:pPr>
            <a:r>
              <a:rPr lang="en-US" b="1" i="0" dirty="0">
                <a:solidFill>
                  <a:srgbClr val="333E48"/>
                </a:solidFill>
                <a:effectLst/>
                <a:latin typeface="Montserrat" panose="00000500000000000000" pitchFamily="2" charset="-52"/>
              </a:rPr>
              <a:t>RHC495-T </a:t>
            </a:r>
            <a:r>
              <a:rPr lang="en-US" b="1" i="0" dirty="0" err="1">
                <a:solidFill>
                  <a:srgbClr val="333E48"/>
                </a:solidFill>
                <a:effectLst/>
                <a:latin typeface="Montserrat" panose="00000500000000000000" pitchFamily="2" charset="-52"/>
              </a:rPr>
              <a:t>AirBrush</a:t>
            </a:r>
            <a:r>
              <a:rPr lang="en-US" b="1" i="0" dirty="0">
                <a:solidFill>
                  <a:srgbClr val="333E48"/>
                </a:solidFill>
                <a:effectLst/>
                <a:latin typeface="Montserrat" panose="00000500000000000000" pitchFamily="2" charset="-52"/>
              </a:rPr>
              <a:t> Plus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366D707-6C7D-02A7-E2EC-3ACD3F69C703}"/>
              </a:ext>
            </a:extLst>
          </p:cNvPr>
          <p:cNvSpPr txBox="1"/>
          <p:nvPr/>
        </p:nvSpPr>
        <p:spPr>
          <a:xfrm>
            <a:off x="7975042" y="346163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dirty="0"/>
              <a:t>ОБЕРТОВИЙ ФЕН-СТАЙЛЕР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4930814-38DD-C8E6-CE67-B91AEA3691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5920" y="867194"/>
            <a:ext cx="3153302" cy="512361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CC618CA-0437-E990-9096-A85C2DCF2967}"/>
              </a:ext>
            </a:extLst>
          </p:cNvPr>
          <p:cNvSpPr txBox="1"/>
          <p:nvPr/>
        </p:nvSpPr>
        <p:spPr>
          <a:xfrm>
            <a:off x="442778" y="2322518"/>
            <a:ext cx="8091622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uk-UA" b="1" dirty="0" err="1"/>
              <a:t>Обертов</a:t>
            </a:r>
            <a:r>
              <a:rPr lang="en-US" b="1" dirty="0"/>
              <a:t>a </a:t>
            </a:r>
            <a:r>
              <a:rPr lang="uk-UA" b="1" dirty="0"/>
              <a:t>щітка-фен діаметром 50 мм</a:t>
            </a:r>
          </a:p>
          <a:p>
            <a:pPr>
              <a:buNone/>
            </a:pPr>
            <a:endParaRPr lang="uk-UA" b="1" dirty="0"/>
          </a:p>
          <a:p>
            <a:pPr>
              <a:buNone/>
            </a:pPr>
            <a:r>
              <a:rPr lang="uk-UA" dirty="0"/>
              <a:t>Використовується для сушіння волосся та створення великих локонів і м’яких хвиль.</a:t>
            </a:r>
          </a:p>
          <a:p>
            <a:pPr>
              <a:buNone/>
            </a:pPr>
            <a:endParaRPr lang="uk-UA" dirty="0"/>
          </a:p>
          <a:p>
            <a:pPr>
              <a:buNone/>
            </a:pPr>
            <a:r>
              <a:rPr lang="uk-UA" dirty="0"/>
              <a:t>Для використання необхідно: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uk-UA" dirty="0"/>
              <a:t>Відокремити невелике пасмо волосся.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uk-UA" dirty="0"/>
              <a:t>Піднести його до щітки.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uk-UA" dirty="0"/>
              <a:t>Натиснути кнопку оберту (зліва або справа) на корпусі приладу.</a:t>
            </a:r>
          </a:p>
          <a:p>
            <a:pPr>
              <a:buNone/>
            </a:pPr>
            <a:r>
              <a:rPr lang="uk-UA" dirty="0"/>
              <a:t>Щітка обертатиметься у відповідному напрямку, захоплюючи пасмо та допомагаючи створити акуратну укладку.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C3AE1D9-F240-F58F-A977-23CBFEA3654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806" y="3281938"/>
            <a:ext cx="717594" cy="625318"/>
          </a:xfrm>
          <a:prstGeom prst="rect">
            <a:avLst/>
          </a:prstGeom>
          <a:effectLst>
            <a:outerShdw blurRad="279400" dist="228600" dir="8820000" algn="ctr" rotWithShape="0">
              <a:schemeClr val="bg2">
                <a:lumMod val="75000"/>
              </a:schemeClr>
            </a:outerShdw>
          </a:effectLst>
        </p:spPr>
      </p:pic>
      <p:sp>
        <p:nvSpPr>
          <p:cNvPr id="2" name="Стрілка: вправо 1">
            <a:extLst>
              <a:ext uri="{FF2B5EF4-FFF2-40B4-BE49-F238E27FC236}">
                <a16:creationId xmlns:a16="http://schemas.microsoft.com/office/drawing/2014/main" id="{EAA501BB-7FE3-A389-8EEF-CDBD15E8F7FF}"/>
              </a:ext>
            </a:extLst>
          </p:cNvPr>
          <p:cNvSpPr/>
          <p:nvPr/>
        </p:nvSpPr>
        <p:spPr>
          <a:xfrm rot="18991968">
            <a:off x="7182169" y="4080303"/>
            <a:ext cx="647091" cy="25128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354069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149FD9-1379-1142-FFBD-06C54BA180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59B23124-B49F-9275-145C-61050C612E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7B113DB-19F4-8318-DBD4-8134CB81D388}"/>
              </a:ext>
            </a:extLst>
          </p:cNvPr>
          <p:cNvSpPr txBox="1"/>
          <p:nvPr/>
        </p:nvSpPr>
        <p:spPr>
          <a:xfrm>
            <a:off x="335686" y="335263"/>
            <a:ext cx="3618475" cy="3802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2400"/>
              </a:lnSpc>
              <a:spcAft>
                <a:spcPts val="1200"/>
              </a:spcAft>
              <a:buNone/>
            </a:pPr>
            <a:r>
              <a:rPr lang="en-US" b="1" i="0" dirty="0">
                <a:solidFill>
                  <a:srgbClr val="333E48"/>
                </a:solidFill>
                <a:effectLst/>
                <a:latin typeface="Montserrat" panose="00000500000000000000" pitchFamily="2" charset="-52"/>
              </a:rPr>
              <a:t>RHC495-T </a:t>
            </a:r>
            <a:r>
              <a:rPr lang="en-US" b="1" i="0" dirty="0" err="1">
                <a:solidFill>
                  <a:srgbClr val="333E48"/>
                </a:solidFill>
                <a:effectLst/>
                <a:latin typeface="Montserrat" panose="00000500000000000000" pitchFamily="2" charset="-52"/>
              </a:rPr>
              <a:t>AirBrush</a:t>
            </a:r>
            <a:r>
              <a:rPr lang="en-US" b="1" i="0" dirty="0">
                <a:solidFill>
                  <a:srgbClr val="333E48"/>
                </a:solidFill>
                <a:effectLst/>
                <a:latin typeface="Montserrat" panose="00000500000000000000" pitchFamily="2" charset="-52"/>
              </a:rPr>
              <a:t> Plus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0FFCB5A-00D2-FCAC-71F1-6CE26AD46032}"/>
              </a:ext>
            </a:extLst>
          </p:cNvPr>
          <p:cNvSpPr txBox="1"/>
          <p:nvPr/>
        </p:nvSpPr>
        <p:spPr>
          <a:xfrm>
            <a:off x="7975042" y="346163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dirty="0"/>
              <a:t>ОБЕРТОВИЙ ФЕН-СТАЙЛЕР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7DFCF8-1B32-BC64-F080-B0F06D0D057E}"/>
              </a:ext>
            </a:extLst>
          </p:cNvPr>
          <p:cNvSpPr txBox="1"/>
          <p:nvPr/>
        </p:nvSpPr>
        <p:spPr>
          <a:xfrm>
            <a:off x="434540" y="2881345"/>
            <a:ext cx="809162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b="1" dirty="0" err="1"/>
              <a:t>Обертовa</a:t>
            </a:r>
            <a:r>
              <a:rPr lang="ru-RU" b="1" dirty="0"/>
              <a:t> </a:t>
            </a:r>
            <a:r>
              <a:rPr lang="ru-RU" b="1" dirty="0" err="1"/>
              <a:t>щітка</a:t>
            </a:r>
            <a:r>
              <a:rPr lang="ru-RU" b="1" dirty="0"/>
              <a:t>-фен </a:t>
            </a:r>
            <a:r>
              <a:rPr lang="ru-RU" b="1" dirty="0" err="1"/>
              <a:t>діаметром</a:t>
            </a:r>
            <a:r>
              <a:rPr lang="ru-RU" b="1" dirty="0"/>
              <a:t> 32 мм</a:t>
            </a:r>
            <a:r>
              <a:rPr lang="ru-RU" dirty="0"/>
              <a:t> </a:t>
            </a:r>
          </a:p>
          <a:p>
            <a:pPr>
              <a:buNone/>
            </a:pPr>
            <a:r>
              <a:rPr lang="ru-RU" dirty="0" err="1"/>
              <a:t>призначена</a:t>
            </a:r>
            <a:r>
              <a:rPr lang="ru-RU" dirty="0"/>
              <a:t> для </a:t>
            </a:r>
            <a:r>
              <a:rPr lang="ru-RU" dirty="0" err="1"/>
              <a:t>сушіння</a:t>
            </a:r>
            <a:r>
              <a:rPr lang="ru-RU" dirty="0"/>
              <a:t> </a:t>
            </a:r>
            <a:r>
              <a:rPr lang="ru-RU" dirty="0" err="1"/>
              <a:t>волосся</a:t>
            </a:r>
            <a:r>
              <a:rPr lang="ru-RU" dirty="0"/>
              <a:t> та </a:t>
            </a:r>
            <a:r>
              <a:rPr lang="ru-RU" dirty="0" err="1"/>
              <a:t>створення</a:t>
            </a:r>
            <a:r>
              <a:rPr lang="ru-RU" dirty="0"/>
              <a:t> </a:t>
            </a:r>
            <a:r>
              <a:rPr lang="ru-RU" dirty="0" err="1"/>
              <a:t>локонів</a:t>
            </a:r>
            <a:r>
              <a:rPr lang="ru-RU" dirty="0"/>
              <a:t> </a:t>
            </a:r>
            <a:r>
              <a:rPr lang="ru-RU" dirty="0" err="1"/>
              <a:t>середнього</a:t>
            </a:r>
            <a:r>
              <a:rPr lang="ru-RU" dirty="0"/>
              <a:t> </a:t>
            </a:r>
            <a:r>
              <a:rPr lang="ru-RU" dirty="0" err="1"/>
              <a:t>розміру</a:t>
            </a:r>
            <a:r>
              <a:rPr lang="ru-RU" dirty="0"/>
              <a:t> і </a:t>
            </a:r>
            <a:r>
              <a:rPr lang="ru-RU" dirty="0" err="1"/>
              <a:t>пружних</a:t>
            </a:r>
            <a:r>
              <a:rPr lang="ru-RU" dirty="0"/>
              <a:t> </a:t>
            </a:r>
            <a:r>
              <a:rPr lang="ru-RU" dirty="0" err="1"/>
              <a:t>хвиль</a:t>
            </a:r>
            <a:r>
              <a:rPr lang="ru-RU" dirty="0"/>
              <a:t>.</a:t>
            </a:r>
          </a:p>
          <a:p>
            <a:pPr>
              <a:buNone/>
            </a:pPr>
            <a:endParaRPr lang="ru-RU" dirty="0"/>
          </a:p>
          <a:p>
            <a:pPr>
              <a:buNone/>
            </a:pPr>
            <a:r>
              <a:rPr lang="uk-UA" dirty="0"/>
              <a:t>Для використання необхідно: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uk-UA" dirty="0"/>
              <a:t>Відокремити невелике пасмо волосся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uk-UA" dirty="0"/>
              <a:t>Піднести його до щітки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uk-UA" dirty="0"/>
              <a:t>Натиснути кнопку оберту (зліва або справа) на корпусі приладу.</a:t>
            </a:r>
          </a:p>
          <a:p>
            <a:pPr>
              <a:buNone/>
            </a:pPr>
            <a:r>
              <a:rPr lang="uk-UA" dirty="0"/>
              <a:t>Щітка обертатиметься у відповідному напрямку, захоплюючи пасмо та допомагаючи створити акуратну укладку.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A473238-9C5D-46C0-B0A4-1231E12923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9331" y="1091475"/>
            <a:ext cx="2228422" cy="499913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36B0A7E-87EB-7CBA-F56F-645AB5391C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3489" y="3477709"/>
            <a:ext cx="1408298" cy="1365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0848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836151-11E1-5439-4511-6E103CA4A2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6E3F884D-90CA-AFDE-7B08-16B2D05630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280583-5188-E835-B8C7-1269C8A4C64D}"/>
              </a:ext>
            </a:extLst>
          </p:cNvPr>
          <p:cNvSpPr txBox="1"/>
          <p:nvPr/>
        </p:nvSpPr>
        <p:spPr>
          <a:xfrm>
            <a:off x="335686" y="335263"/>
            <a:ext cx="3618475" cy="3802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2400"/>
              </a:lnSpc>
              <a:spcAft>
                <a:spcPts val="1200"/>
              </a:spcAft>
              <a:buNone/>
            </a:pPr>
            <a:r>
              <a:rPr lang="en-US" b="1" i="0" dirty="0">
                <a:solidFill>
                  <a:srgbClr val="333E48"/>
                </a:solidFill>
                <a:effectLst/>
                <a:latin typeface="Montserrat" panose="00000500000000000000" pitchFamily="2" charset="-52"/>
              </a:rPr>
              <a:t>RHC495-T </a:t>
            </a:r>
            <a:r>
              <a:rPr lang="en-US" b="1" i="0" dirty="0" err="1">
                <a:solidFill>
                  <a:srgbClr val="333E48"/>
                </a:solidFill>
                <a:effectLst/>
                <a:latin typeface="Montserrat" panose="00000500000000000000" pitchFamily="2" charset="-52"/>
              </a:rPr>
              <a:t>AirBrush</a:t>
            </a:r>
            <a:r>
              <a:rPr lang="en-US" b="1" i="0" dirty="0">
                <a:solidFill>
                  <a:srgbClr val="333E48"/>
                </a:solidFill>
                <a:effectLst/>
                <a:latin typeface="Montserrat" panose="00000500000000000000" pitchFamily="2" charset="-52"/>
              </a:rPr>
              <a:t> Plus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B148CF-89F8-F7AB-C9E5-7EB5BA3279D5}"/>
              </a:ext>
            </a:extLst>
          </p:cNvPr>
          <p:cNvSpPr txBox="1"/>
          <p:nvPr/>
        </p:nvSpPr>
        <p:spPr>
          <a:xfrm>
            <a:off x="7975042" y="346163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dirty="0"/>
              <a:t>ОБЕРТОВИЙ ФЕН-СТАЙЛЕР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B2907E8-D768-BDC5-D59D-925488D12F0A}"/>
              </a:ext>
            </a:extLst>
          </p:cNvPr>
          <p:cNvSpPr txBox="1"/>
          <p:nvPr/>
        </p:nvSpPr>
        <p:spPr>
          <a:xfrm>
            <a:off x="278020" y="2002217"/>
            <a:ext cx="8239903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 err="1"/>
              <a:t>Обертовa</a:t>
            </a:r>
            <a:r>
              <a:rPr lang="ru-RU" b="1" dirty="0"/>
              <a:t> плойка</a:t>
            </a:r>
            <a:r>
              <a:rPr lang="ru-RU" dirty="0"/>
              <a:t> </a:t>
            </a:r>
          </a:p>
          <a:p>
            <a:r>
              <a:rPr lang="ru-RU" dirty="0" err="1"/>
              <a:t>призначена</a:t>
            </a:r>
            <a:r>
              <a:rPr lang="ru-RU" dirty="0"/>
              <a:t> для завивки </a:t>
            </a:r>
            <a:r>
              <a:rPr lang="ru-RU" dirty="0" err="1"/>
              <a:t>волосся</a:t>
            </a:r>
            <a:r>
              <a:rPr lang="ru-RU" dirty="0"/>
              <a:t> та </a:t>
            </a:r>
            <a:r>
              <a:rPr lang="ru-RU" dirty="0" err="1"/>
              <a:t>створення</a:t>
            </a:r>
            <a:r>
              <a:rPr lang="ru-RU" dirty="0"/>
              <a:t> </a:t>
            </a:r>
            <a:r>
              <a:rPr lang="ru-RU" dirty="0" err="1"/>
              <a:t>локонів</a:t>
            </a:r>
            <a:r>
              <a:rPr lang="ru-RU" dirty="0"/>
              <a:t>.</a:t>
            </a:r>
          </a:p>
          <a:p>
            <a:endParaRPr lang="ru-RU" dirty="0"/>
          </a:p>
          <a:p>
            <a:r>
              <a:rPr lang="ru-RU" dirty="0"/>
              <a:t>Для </a:t>
            </a:r>
            <a:r>
              <a:rPr lang="ru-RU" dirty="0" err="1"/>
              <a:t>використання</a:t>
            </a:r>
            <a:r>
              <a:rPr lang="ru-RU" dirty="0"/>
              <a:t> </a:t>
            </a:r>
            <a:r>
              <a:rPr lang="ru-RU" dirty="0" err="1"/>
              <a:t>необхідно</a:t>
            </a:r>
            <a:r>
              <a:rPr lang="ru-RU" dirty="0"/>
              <a:t>:</a:t>
            </a:r>
          </a:p>
          <a:p>
            <a:r>
              <a:rPr lang="ru-RU" dirty="0" err="1"/>
              <a:t>Відокремити</a:t>
            </a:r>
            <a:r>
              <a:rPr lang="ru-RU" dirty="0"/>
              <a:t> </a:t>
            </a:r>
            <a:r>
              <a:rPr lang="ru-RU" dirty="0" err="1"/>
              <a:t>невелике</a:t>
            </a:r>
            <a:r>
              <a:rPr lang="ru-RU" dirty="0"/>
              <a:t> пасмо </a:t>
            </a:r>
            <a:r>
              <a:rPr lang="ru-RU" dirty="0" err="1"/>
              <a:t>волосся</a:t>
            </a:r>
            <a:r>
              <a:rPr lang="ru-RU" dirty="0"/>
              <a:t>.</a:t>
            </a:r>
          </a:p>
          <a:p>
            <a:r>
              <a:rPr lang="ru-RU" dirty="0" err="1"/>
              <a:t>Розмістити</a:t>
            </a:r>
            <a:r>
              <a:rPr lang="ru-RU" dirty="0"/>
              <a:t> </a:t>
            </a:r>
            <a:r>
              <a:rPr lang="ru-RU" dirty="0" err="1"/>
              <a:t>його</a:t>
            </a:r>
            <a:r>
              <a:rPr lang="ru-RU" dirty="0"/>
              <a:t> в </a:t>
            </a:r>
            <a:r>
              <a:rPr lang="ru-RU" dirty="0" err="1"/>
              <a:t>обертовій</a:t>
            </a:r>
            <a:r>
              <a:rPr lang="ru-RU" dirty="0"/>
              <a:t> </a:t>
            </a:r>
            <a:r>
              <a:rPr lang="ru-RU" dirty="0" err="1"/>
              <a:t>плойці</a:t>
            </a:r>
            <a:r>
              <a:rPr lang="ru-RU" dirty="0"/>
              <a:t>.</a:t>
            </a:r>
          </a:p>
          <a:p>
            <a:r>
              <a:rPr lang="uk-UA" dirty="0"/>
              <a:t>Натиснути кнопку оберту (зліва або справа) на корпусі приладу.</a:t>
            </a:r>
          </a:p>
          <a:p>
            <a:r>
              <a:rPr lang="ru-RU" dirty="0"/>
              <a:t>Плойка </a:t>
            </a:r>
            <a:r>
              <a:rPr lang="ru-RU" dirty="0" err="1"/>
              <a:t>обертатиметься</a:t>
            </a:r>
            <a:r>
              <a:rPr lang="ru-RU" dirty="0"/>
              <a:t> у </a:t>
            </a:r>
            <a:r>
              <a:rPr lang="ru-RU" dirty="0" err="1"/>
              <a:t>відповідному</a:t>
            </a:r>
            <a:r>
              <a:rPr lang="ru-RU" dirty="0"/>
              <a:t> </a:t>
            </a:r>
            <a:r>
              <a:rPr lang="ru-RU" dirty="0" err="1"/>
              <a:t>напрямку</a:t>
            </a:r>
            <a:r>
              <a:rPr lang="ru-RU" dirty="0"/>
              <a:t>, </a:t>
            </a:r>
            <a:r>
              <a:rPr lang="ru-RU" dirty="0" err="1"/>
              <a:t>захоплюючи</a:t>
            </a:r>
            <a:r>
              <a:rPr lang="ru-RU" dirty="0"/>
              <a:t> та </a:t>
            </a:r>
            <a:r>
              <a:rPr lang="ru-RU" dirty="0" err="1"/>
              <a:t>накручуючи</a:t>
            </a:r>
            <a:r>
              <a:rPr lang="ru-RU" dirty="0"/>
              <a:t> </a:t>
            </a:r>
            <a:r>
              <a:rPr lang="ru-RU" dirty="0" err="1"/>
              <a:t>волосся</a:t>
            </a:r>
            <a:r>
              <a:rPr lang="ru-RU" dirty="0"/>
              <a:t> у </a:t>
            </a:r>
            <a:r>
              <a:rPr lang="ru-RU" dirty="0" err="1"/>
              <a:t>красиві</a:t>
            </a:r>
            <a:r>
              <a:rPr lang="ru-RU" dirty="0"/>
              <a:t> </a:t>
            </a:r>
            <a:r>
              <a:rPr lang="ru-RU" dirty="0" err="1"/>
              <a:t>локони</a:t>
            </a:r>
            <a:r>
              <a:rPr lang="ru-RU" dirty="0"/>
              <a:t>.</a:t>
            </a:r>
            <a:br>
              <a:rPr lang="ru-RU" dirty="0"/>
            </a:br>
            <a:r>
              <a:rPr lang="ru-RU" dirty="0" err="1"/>
              <a:t>Це</a:t>
            </a:r>
            <a:r>
              <a:rPr lang="ru-RU" dirty="0"/>
              <a:t> робить </a:t>
            </a:r>
            <a:r>
              <a:rPr lang="ru-RU" dirty="0" err="1"/>
              <a:t>процес</a:t>
            </a:r>
            <a:r>
              <a:rPr lang="ru-RU" dirty="0"/>
              <a:t> </a:t>
            </a:r>
            <a:r>
              <a:rPr lang="ru-RU" dirty="0" err="1"/>
              <a:t>укладання</a:t>
            </a:r>
            <a:r>
              <a:rPr lang="ru-RU" dirty="0"/>
              <a:t> </a:t>
            </a:r>
            <a:r>
              <a:rPr lang="ru-RU" dirty="0" err="1"/>
              <a:t>простішим</a:t>
            </a:r>
            <a:r>
              <a:rPr lang="ru-RU" dirty="0"/>
              <a:t> і </a:t>
            </a:r>
            <a:r>
              <a:rPr lang="ru-RU" dirty="0" err="1"/>
              <a:t>швидшим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особливо </a:t>
            </a:r>
            <a:r>
              <a:rPr lang="ru-RU" dirty="0" err="1"/>
              <a:t>зручно</a:t>
            </a:r>
            <a:r>
              <a:rPr lang="ru-RU" dirty="0"/>
              <a:t> для тих, </a:t>
            </a:r>
            <a:r>
              <a:rPr lang="ru-RU" dirty="0" err="1"/>
              <a:t>хто</a:t>
            </a:r>
            <a:r>
              <a:rPr lang="ru-RU" dirty="0"/>
              <a:t> </a:t>
            </a:r>
            <a:r>
              <a:rPr lang="ru-RU" dirty="0" err="1"/>
              <a:t>хоче</a:t>
            </a:r>
            <a:r>
              <a:rPr lang="ru-RU" dirty="0"/>
              <a:t> легко </a:t>
            </a:r>
            <a:r>
              <a:rPr lang="ru-RU" dirty="0" err="1"/>
              <a:t>створювати</a:t>
            </a:r>
            <a:r>
              <a:rPr lang="ru-RU" dirty="0"/>
              <a:t> </a:t>
            </a:r>
            <a:r>
              <a:rPr lang="ru-RU" dirty="0" err="1"/>
              <a:t>ефектні</a:t>
            </a:r>
            <a:r>
              <a:rPr lang="ru-RU" dirty="0"/>
              <a:t> </a:t>
            </a:r>
            <a:r>
              <a:rPr lang="ru-RU" dirty="0" err="1"/>
              <a:t>локони</a:t>
            </a:r>
            <a:r>
              <a:rPr lang="ru-RU" dirty="0"/>
              <a:t> в </a:t>
            </a:r>
            <a:r>
              <a:rPr lang="ru-RU" dirty="0" err="1"/>
              <a:t>домашніх</a:t>
            </a:r>
            <a:r>
              <a:rPr lang="ru-RU" dirty="0"/>
              <a:t> </a:t>
            </a:r>
            <a:r>
              <a:rPr lang="ru-RU" dirty="0" err="1"/>
              <a:t>умовах</a:t>
            </a:r>
            <a:r>
              <a:rPr lang="ru-RU" dirty="0"/>
              <a:t>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9CAAB3C-82CC-B27B-4F38-59CD313B0C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7923" y="1107307"/>
            <a:ext cx="3581393" cy="4741558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3B1216A-9C29-9402-796E-992D2A3FDB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7291" y="2344755"/>
            <a:ext cx="1408298" cy="1365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1907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FED23D-093E-BF1F-176C-7C20983A59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A2A3520E-D524-C85C-1808-07F0F16A23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7CC6B34-7DA5-2588-61D6-A210584A237D}"/>
              </a:ext>
            </a:extLst>
          </p:cNvPr>
          <p:cNvSpPr txBox="1"/>
          <p:nvPr/>
        </p:nvSpPr>
        <p:spPr>
          <a:xfrm>
            <a:off x="335686" y="335263"/>
            <a:ext cx="3618475" cy="3802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2400"/>
              </a:lnSpc>
              <a:spcAft>
                <a:spcPts val="1200"/>
              </a:spcAft>
              <a:buNone/>
            </a:pPr>
            <a:r>
              <a:rPr lang="en-US" b="1" i="0" dirty="0">
                <a:solidFill>
                  <a:srgbClr val="333E48"/>
                </a:solidFill>
                <a:effectLst/>
                <a:latin typeface="Montserrat" panose="00000500000000000000" pitchFamily="2" charset="-52"/>
              </a:rPr>
              <a:t>RHC495-T </a:t>
            </a:r>
            <a:r>
              <a:rPr lang="en-US" b="1" i="0" dirty="0" err="1">
                <a:solidFill>
                  <a:srgbClr val="333E48"/>
                </a:solidFill>
                <a:effectLst/>
                <a:latin typeface="Montserrat" panose="00000500000000000000" pitchFamily="2" charset="-52"/>
              </a:rPr>
              <a:t>AirBrush</a:t>
            </a:r>
            <a:r>
              <a:rPr lang="en-US" b="1" i="0" dirty="0">
                <a:solidFill>
                  <a:srgbClr val="333E48"/>
                </a:solidFill>
                <a:effectLst/>
                <a:latin typeface="Montserrat" panose="00000500000000000000" pitchFamily="2" charset="-52"/>
              </a:rPr>
              <a:t> Plus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4B07D50-0F5B-7B9D-E2BA-D34BAAD78FA9}"/>
              </a:ext>
            </a:extLst>
          </p:cNvPr>
          <p:cNvSpPr txBox="1"/>
          <p:nvPr/>
        </p:nvSpPr>
        <p:spPr>
          <a:xfrm>
            <a:off x="4567814" y="35485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 err="1"/>
              <a:t>Обертовa</a:t>
            </a:r>
            <a:r>
              <a:rPr lang="ru-RU" b="1" dirty="0"/>
              <a:t> плойка</a:t>
            </a:r>
            <a:r>
              <a:rPr lang="ru-RU" dirty="0"/>
              <a:t> 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B211DB3-3AE8-9BDC-809C-836FA6A882E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324" y="848231"/>
            <a:ext cx="3294506" cy="210915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5C16B67-7614-288C-5C10-08EFB4AFAEE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8590" y="848231"/>
            <a:ext cx="3294506" cy="210915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8564FC8-FD46-1B89-517F-8D4AAB9EDA1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7137" y="848231"/>
            <a:ext cx="3294506" cy="210915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91B89D2-E807-E036-CD8A-E278B49D9E3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324" y="3353221"/>
            <a:ext cx="3294506" cy="210915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0835F6B-4C5E-8806-0362-B3E91A04DBA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3879" y="3353221"/>
            <a:ext cx="3294506" cy="210915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2B22B9D-8ECD-AAAA-3DE1-C61F7E87E1B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4434" y="3321375"/>
            <a:ext cx="3294507" cy="2109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45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927B57-1F85-C664-5B71-A641DF3685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AAE9AC0F-FFFC-84EB-7932-86CFE8B184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5B0032-3379-687F-B5BF-E4E2A33A2BBD}"/>
              </a:ext>
            </a:extLst>
          </p:cNvPr>
          <p:cNvSpPr txBox="1"/>
          <p:nvPr/>
        </p:nvSpPr>
        <p:spPr>
          <a:xfrm>
            <a:off x="335686" y="335263"/>
            <a:ext cx="3618475" cy="3802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2400"/>
              </a:lnSpc>
              <a:spcAft>
                <a:spcPts val="1200"/>
              </a:spcAft>
              <a:buNone/>
            </a:pPr>
            <a:r>
              <a:rPr lang="en-US" b="1" i="0" dirty="0">
                <a:solidFill>
                  <a:srgbClr val="333E48"/>
                </a:solidFill>
                <a:effectLst/>
                <a:latin typeface="Montserrat" panose="00000500000000000000" pitchFamily="2" charset="-52"/>
              </a:rPr>
              <a:t>RHC495-T </a:t>
            </a:r>
            <a:r>
              <a:rPr lang="en-US" b="1" i="0" dirty="0" err="1">
                <a:solidFill>
                  <a:srgbClr val="333E48"/>
                </a:solidFill>
                <a:effectLst/>
                <a:latin typeface="Montserrat" panose="00000500000000000000" pitchFamily="2" charset="-52"/>
              </a:rPr>
              <a:t>AirBrush</a:t>
            </a:r>
            <a:r>
              <a:rPr lang="en-US" b="1" i="0" dirty="0">
                <a:solidFill>
                  <a:srgbClr val="333E48"/>
                </a:solidFill>
                <a:effectLst/>
                <a:latin typeface="Montserrat" panose="00000500000000000000" pitchFamily="2" charset="-52"/>
              </a:rPr>
              <a:t> Plus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8DFEEB3-6124-0C4E-AABD-1CB1B7627F3B}"/>
              </a:ext>
            </a:extLst>
          </p:cNvPr>
          <p:cNvSpPr txBox="1"/>
          <p:nvPr/>
        </p:nvSpPr>
        <p:spPr>
          <a:xfrm>
            <a:off x="434540" y="1397674"/>
            <a:ext cx="9228443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b="1" dirty="0"/>
              <a:t>Насадка-гребінець для випрямлення</a:t>
            </a:r>
          </a:p>
          <a:p>
            <a:r>
              <a:rPr lang="uk-UA" dirty="0"/>
              <a:t>призначена для розгладження та випрямлення волосся, а також зменшення пухнастості під час укладання.</a:t>
            </a:r>
          </a:p>
          <a:p>
            <a:r>
              <a:rPr lang="uk-UA" dirty="0"/>
              <a:t>Жорсткі зубці гребінця спеціально розроблені для ефективного розгладження неслухняного та пухнастого волосся.</a:t>
            </a:r>
          </a:p>
          <a:p>
            <a:r>
              <a:rPr lang="uk-UA" dirty="0"/>
              <a:t>Для створення додаткового прикореневого об’єму рекомендується утримувати прилад під коренями волосся протягом кількох секунд.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B6D1BFB-08B2-214F-C123-334BE64AF4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62983" y="840021"/>
            <a:ext cx="1771398" cy="5177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7862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4E7580-D04D-5EAD-305E-F8DB181C70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F3EB9780-2B5B-83F9-2718-7B959223BF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D4BAB6-546D-32D8-6318-5DA3BDA69FDE}"/>
              </a:ext>
            </a:extLst>
          </p:cNvPr>
          <p:cNvSpPr txBox="1"/>
          <p:nvPr/>
        </p:nvSpPr>
        <p:spPr>
          <a:xfrm>
            <a:off x="335686" y="335263"/>
            <a:ext cx="3618475" cy="3802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2400"/>
              </a:lnSpc>
              <a:spcAft>
                <a:spcPts val="1200"/>
              </a:spcAft>
              <a:buNone/>
            </a:pPr>
            <a:r>
              <a:rPr lang="en-US" b="1" i="0" dirty="0">
                <a:solidFill>
                  <a:srgbClr val="333E48"/>
                </a:solidFill>
                <a:effectLst/>
                <a:latin typeface="Montserrat" panose="00000500000000000000" pitchFamily="2" charset="-52"/>
              </a:rPr>
              <a:t>RHC495-T </a:t>
            </a:r>
            <a:r>
              <a:rPr lang="en-US" b="1" i="0" dirty="0" err="1">
                <a:solidFill>
                  <a:srgbClr val="333E48"/>
                </a:solidFill>
                <a:effectLst/>
                <a:latin typeface="Montserrat" panose="00000500000000000000" pitchFamily="2" charset="-52"/>
              </a:rPr>
              <a:t>AirBrush</a:t>
            </a:r>
            <a:r>
              <a:rPr lang="en-US" b="1" i="0" dirty="0">
                <a:solidFill>
                  <a:srgbClr val="333E48"/>
                </a:solidFill>
                <a:effectLst/>
                <a:latin typeface="Montserrat" panose="00000500000000000000" pitchFamily="2" charset="-52"/>
              </a:rPr>
              <a:t> Plus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F4FA6D4-C767-DB3D-CC9E-D7BA8CACC92D}"/>
              </a:ext>
            </a:extLst>
          </p:cNvPr>
          <p:cNvSpPr txBox="1"/>
          <p:nvPr/>
        </p:nvSpPr>
        <p:spPr>
          <a:xfrm>
            <a:off x="335686" y="1989381"/>
            <a:ext cx="8009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/>
              <a:t>Насадка-концентратор для фена</a:t>
            </a:r>
            <a:r>
              <a:rPr lang="ru-RU" dirty="0"/>
              <a:t> </a:t>
            </a:r>
          </a:p>
          <a:p>
            <a:r>
              <a:rPr lang="ru-RU" dirty="0" err="1"/>
              <a:t>призначена</a:t>
            </a:r>
            <a:r>
              <a:rPr lang="ru-RU" dirty="0"/>
              <a:t> для </a:t>
            </a:r>
            <a:r>
              <a:rPr lang="ru-RU" dirty="0" err="1"/>
              <a:t>спрямованої</a:t>
            </a:r>
            <a:r>
              <a:rPr lang="ru-RU" dirty="0"/>
              <a:t> </a:t>
            </a:r>
            <a:r>
              <a:rPr lang="ru-RU" dirty="0" err="1"/>
              <a:t>подачі</a:t>
            </a:r>
            <a:r>
              <a:rPr lang="ru-RU" dirty="0"/>
              <a:t> </a:t>
            </a:r>
            <a:r>
              <a:rPr lang="ru-RU" dirty="0" err="1"/>
              <a:t>повітряного</a:t>
            </a:r>
            <a:r>
              <a:rPr lang="ru-RU" dirty="0"/>
              <a:t> потоку.</a:t>
            </a:r>
          </a:p>
          <a:p>
            <a:r>
              <a:rPr lang="ru-RU" dirty="0" err="1"/>
              <a:t>Завдяки</a:t>
            </a:r>
            <a:r>
              <a:rPr lang="ru-RU" dirty="0"/>
              <a:t> </a:t>
            </a:r>
            <a:r>
              <a:rPr lang="ru-RU" dirty="0" err="1"/>
              <a:t>концентрованому</a:t>
            </a:r>
            <a:r>
              <a:rPr lang="ru-RU" dirty="0"/>
              <a:t> потоку </a:t>
            </a:r>
            <a:r>
              <a:rPr lang="ru-RU" dirty="0" err="1"/>
              <a:t>повітря</a:t>
            </a:r>
            <a:r>
              <a:rPr lang="ru-RU" dirty="0"/>
              <a:t> </a:t>
            </a:r>
            <a:r>
              <a:rPr lang="ru-RU" dirty="0" err="1"/>
              <a:t>забезпечує</a:t>
            </a:r>
            <a:r>
              <a:rPr lang="ru-RU" dirty="0"/>
              <a:t> </a:t>
            </a:r>
            <a:r>
              <a:rPr lang="ru-RU" dirty="0" err="1"/>
              <a:t>швидке</a:t>
            </a:r>
            <a:r>
              <a:rPr lang="ru-RU" dirty="0"/>
              <a:t> </a:t>
            </a:r>
            <a:r>
              <a:rPr lang="ru-RU" dirty="0" err="1"/>
              <a:t>сушіння</a:t>
            </a:r>
            <a:r>
              <a:rPr lang="ru-RU" dirty="0"/>
              <a:t> та </a:t>
            </a:r>
            <a:r>
              <a:rPr lang="ru-RU" dirty="0" err="1"/>
              <a:t>точне</a:t>
            </a:r>
            <a:r>
              <a:rPr lang="ru-RU" dirty="0"/>
              <a:t> </a:t>
            </a:r>
            <a:r>
              <a:rPr lang="ru-RU" dirty="0" err="1"/>
              <a:t>формування</a:t>
            </a:r>
            <a:r>
              <a:rPr lang="ru-RU" dirty="0"/>
              <a:t> </a:t>
            </a:r>
            <a:r>
              <a:rPr lang="ru-RU" dirty="0" err="1"/>
              <a:t>зачіски</a:t>
            </a:r>
            <a:r>
              <a:rPr lang="ru-RU" dirty="0"/>
              <a:t> </a:t>
            </a:r>
            <a:r>
              <a:rPr lang="ru-RU" dirty="0" err="1"/>
              <a:t>під</a:t>
            </a:r>
            <a:r>
              <a:rPr lang="ru-RU" dirty="0"/>
              <a:t> час </a:t>
            </a:r>
            <a:r>
              <a:rPr lang="ru-RU" dirty="0" err="1"/>
              <a:t>укладання</a:t>
            </a:r>
            <a:r>
              <a:rPr lang="ru-RU" dirty="0"/>
              <a:t>.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591A64A-0981-2CB0-BA01-ED963EA01C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1383" y="1687080"/>
            <a:ext cx="2892180" cy="3483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42485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ntserrat">
      <a:majorFont>
        <a:latin typeface="Montserrat Bold"/>
        <a:ea typeface=""/>
        <a:cs typeface=""/>
      </a:majorFont>
      <a:minorFont>
        <a:latin typeface="Montserrat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1324</TotalTime>
  <Words>410</Words>
  <Application>Microsoft Office PowerPoint</Application>
  <PresentationFormat>Широкоэкранный</PresentationFormat>
  <Paragraphs>85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6" baseType="lpstr">
      <vt:lpstr>Arial</vt:lpstr>
      <vt:lpstr>Calibri</vt:lpstr>
      <vt:lpstr>Montserrat</vt:lpstr>
      <vt:lpstr>Montserrat Bold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Дякуємо за увагу!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Danya</dc:creator>
  <cp:lastModifiedBy>Александр Крывунь</cp:lastModifiedBy>
  <cp:revision>156</cp:revision>
  <dcterms:created xsi:type="dcterms:W3CDTF">2019-02-20T15:38:26Z</dcterms:created>
  <dcterms:modified xsi:type="dcterms:W3CDTF">2026-02-18T16:45:33Z</dcterms:modified>
</cp:coreProperties>
</file>