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04" r:id="rId3"/>
    <p:sldId id="267" r:id="rId4"/>
    <p:sldId id="268" r:id="rId5"/>
    <p:sldId id="269" r:id="rId6"/>
    <p:sldId id="270" r:id="rId7"/>
    <p:sldId id="271" r:id="rId8"/>
    <p:sldId id="272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19" y="3014944"/>
            <a:ext cx="9227942" cy="1716124"/>
          </a:xfrm>
        </p:spPr>
        <p:txBody>
          <a:bodyPr>
            <a:normAutofit/>
          </a:bodyPr>
          <a:lstStyle/>
          <a:p>
            <a:r>
              <a:rPr lang="uk-UA" sz="4000" dirty="0"/>
              <a:t>ФЕНИ ЕЛЕКТРИЧНІ</a:t>
            </a: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>
            <a:extLst>
              <a:ext uri="{FF2B5EF4-FFF2-40B4-BE49-F238E27FC236}">
                <a16:creationId xmlns:a16="http://schemas.microsoft.com/office/drawing/2014/main" id="{6C34A703-C87A-4855-B852-2B109FD1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03878" y="1646163"/>
            <a:ext cx="1165156" cy="1165657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7E1286-A2EB-413A-8CD2-57993C7C2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54" y="1646163"/>
            <a:ext cx="1113567" cy="11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2013358" y="2337770"/>
            <a:ext cx="7897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Абсолютно нова </a:t>
            </a:r>
            <a:r>
              <a:rPr lang="ru-RU" sz="2800" b="1" dirty="0" err="1"/>
              <a:t>серія</a:t>
            </a:r>
            <a:r>
              <a:rPr lang="ru-RU" sz="2800" b="1" dirty="0"/>
              <a:t> </a:t>
            </a:r>
            <a:r>
              <a:rPr lang="ru-RU" sz="2800" b="1" dirty="0" err="1"/>
              <a:t>стильних</a:t>
            </a:r>
            <a:r>
              <a:rPr lang="ru-RU" sz="2800" b="1" dirty="0"/>
              <a:t> </a:t>
            </a:r>
            <a:r>
              <a:rPr lang="ru-RU" sz="2800" b="1" dirty="0" err="1"/>
              <a:t>компактних</a:t>
            </a:r>
            <a:r>
              <a:rPr lang="ru-RU" sz="2800" b="1" dirty="0"/>
              <a:t> </a:t>
            </a:r>
            <a:r>
              <a:rPr lang="ru-RU" sz="2800" b="1" dirty="0" err="1"/>
              <a:t>фенів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en-GB" sz="2800" b="1" dirty="0" err="1"/>
              <a:t>Rotex</a:t>
            </a:r>
            <a:r>
              <a:rPr lang="uk-UA" sz="2800" b="1" dirty="0"/>
              <a:t>!</a:t>
            </a:r>
          </a:p>
          <a:p>
            <a:pPr algn="ctr"/>
            <a:endParaRPr lang="uk-UA" sz="2800" b="1" dirty="0"/>
          </a:p>
          <a:p>
            <a:pPr algn="ctr"/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967409"/>
            <a:ext cx="5369105" cy="47442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RFF122-B Voyage Compact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1200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2</a:t>
            </a:r>
            <a:r>
              <a:rPr lang="uk-UA" dirty="0"/>
              <a:t>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Насадка-концентратор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Складана ручка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Довжина шнура 1,8 м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чорний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Гарантія – 1 рік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A28710-2EE5-457C-8851-A3B058525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829" y="178904"/>
            <a:ext cx="5010948" cy="57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967409"/>
            <a:ext cx="5369105" cy="47442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RFF126-V </a:t>
            </a:r>
            <a:r>
              <a:rPr lang="en-US" sz="2400" b="1" dirty="0" err="1"/>
              <a:t>FutureCare</a:t>
            </a:r>
            <a:r>
              <a:rPr lang="en-US" sz="2400" b="1" dirty="0"/>
              <a:t> Compact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1200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3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3 температурних режими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Насадка-концентратор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Складана ручка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ru-RU" dirty="0" err="1"/>
              <a:t>Довжина</a:t>
            </a:r>
            <a:r>
              <a:rPr lang="ru-RU" dirty="0"/>
              <a:t> шнура 1,8 м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матовий сірий</a:t>
            </a:r>
            <a:r>
              <a:rPr lang="ru-RU" dirty="0"/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Гарантія</a:t>
            </a:r>
            <a:r>
              <a:rPr lang="ru-RU" dirty="0"/>
              <a:t> – 1 </a:t>
            </a:r>
            <a:r>
              <a:rPr lang="ru-RU" dirty="0" err="1"/>
              <a:t>рік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B0ECD7-0AA6-44D5-9AF5-AD39DF816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865" y="0"/>
            <a:ext cx="5111990" cy="60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6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967409"/>
            <a:ext cx="5369105" cy="47442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RFF130-G </a:t>
            </a:r>
            <a:r>
              <a:rPr lang="en-US" sz="2400" b="1" dirty="0" err="1"/>
              <a:t>FutureCare</a:t>
            </a: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1300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3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3 температурних режими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</a:t>
            </a:r>
            <a:r>
              <a:rPr lang="uk-UA" b="1" dirty="0"/>
              <a:t>Кнопка холодного повітря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Насадка-концентратор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Складана ручка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Довжина шнура 1,8 м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синій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Гарантія – 1 рік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264C19-D6DF-46F7-BD3E-246B9B097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627" y="266157"/>
            <a:ext cx="5456499" cy="56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4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967409"/>
            <a:ext cx="5369105" cy="47442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RFF184-V </a:t>
            </a:r>
            <a:r>
              <a:rPr lang="en-US" sz="2400" b="1" dirty="0" err="1"/>
              <a:t>FutureCare</a:t>
            </a:r>
            <a:r>
              <a:rPr lang="en-US" sz="2400" b="1" dirty="0"/>
              <a:t> 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1800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3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3 температурних режими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</a:t>
            </a:r>
            <a:r>
              <a:rPr lang="uk-UA" b="1" dirty="0"/>
              <a:t>Кнопка холодного повітря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Насадка-концентратор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Довжина шнура 1,8 м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Петля для підвішування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матовий чорний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Гарантія – 1 рік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ED9F6C-013A-413E-B4BE-5DDD751C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157" y="264585"/>
            <a:ext cx="4475239" cy="574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4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967409"/>
            <a:ext cx="5369105" cy="47442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RFF186-V </a:t>
            </a:r>
            <a:r>
              <a:rPr lang="en-US" sz="2400" b="1" dirty="0" err="1"/>
              <a:t>FutureCare</a:t>
            </a:r>
            <a:r>
              <a:rPr lang="en-US" sz="2400" b="1" dirty="0"/>
              <a:t> 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1800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3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3 температурних режими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</a:t>
            </a:r>
            <a:r>
              <a:rPr lang="uk-UA" b="1" dirty="0"/>
              <a:t>Кнопка холодного повітря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</a:t>
            </a:r>
            <a:r>
              <a:rPr lang="uk-UA" b="1" dirty="0"/>
              <a:t>Складана ручка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Насадка-концентратор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Довжина шнура 1,8 м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Петля для підвішування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сірий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Гарантія – 1 рік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301BD8-A3D6-4083-8730-1300A544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750" y="384960"/>
            <a:ext cx="4583906" cy="53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967409"/>
            <a:ext cx="5369105" cy="47442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RFF205-V </a:t>
            </a:r>
            <a:r>
              <a:rPr lang="en-US" sz="2400" b="1" dirty="0" err="1"/>
              <a:t>DelicateCare</a:t>
            </a:r>
            <a:r>
              <a:rPr lang="en-US" sz="2400" b="1" dirty="0"/>
              <a:t> Pro 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2000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3</a:t>
            </a:r>
            <a:r>
              <a:rPr lang="uk-UA" dirty="0"/>
              <a:t>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3 температурних режими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</a:t>
            </a:r>
            <a:r>
              <a:rPr lang="uk-UA" b="1" dirty="0"/>
              <a:t>Кнопка холодного повітря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Насадка-концентратор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Складана ручка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 </a:t>
            </a:r>
            <a:r>
              <a:rPr lang="uk-UA" dirty="0"/>
              <a:t>Довжина шнура 1,8 м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чорний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Гарантія – 1 рік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CC8CB1-AF6F-46F9-B1C6-AC9479DB4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673402" cy="59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5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283</Words>
  <Application>Microsoft Office PowerPoint</Application>
  <PresentationFormat>Широкоэкранный</PresentationFormat>
  <Paragraphs>80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Montserrat Bold</vt:lpstr>
      <vt:lpstr>Тема Office</vt:lpstr>
      <vt:lpstr>ФЕНИ ЕЛЕКТРИЧНІ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43</cp:revision>
  <dcterms:created xsi:type="dcterms:W3CDTF">2019-02-20T15:38:26Z</dcterms:created>
  <dcterms:modified xsi:type="dcterms:W3CDTF">2024-07-12T09:24:50Z</dcterms:modified>
</cp:coreProperties>
</file>