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267" r:id="rId4"/>
    <p:sldId id="268" r:id="rId5"/>
    <p:sldId id="269" r:id="rId6"/>
    <p:sldId id="270" r:id="rId7"/>
    <p:sldId id="305" r:id="rId8"/>
    <p:sldId id="271" r:id="rId9"/>
    <p:sldId id="272" r:id="rId10"/>
    <p:sldId id="27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19" y="301494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ФЕНИ ЕЛЕКТРИЧНІ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6C34A703-C87A-4855-B852-2B109FD1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2972" y="62864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RFF220-R </a:t>
            </a:r>
            <a:r>
              <a:rPr lang="en-US" sz="2400" b="1" dirty="0" err="1"/>
              <a:t>UltimateCare</a:t>
            </a:r>
            <a:r>
              <a:rPr lang="en-US" sz="2400" b="1" dirty="0"/>
              <a:t> Pro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2</a:t>
            </a:r>
            <a:r>
              <a:rPr lang="uk-UA" dirty="0"/>
              <a:t>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Насадка-дифузор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сірий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F541-B592-435D-969C-E8C4D5DB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09" y="410817"/>
            <a:ext cx="5252973" cy="49761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1DC05C-54EA-47E4-9281-4A750B9AB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52" y="3339548"/>
            <a:ext cx="1927273" cy="17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2465926" y="802585"/>
            <a:ext cx="7260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Абсолютно нова </a:t>
            </a:r>
            <a:r>
              <a:rPr lang="ru-RU" sz="2800" b="1" dirty="0" err="1"/>
              <a:t>серія</a:t>
            </a:r>
            <a:r>
              <a:rPr lang="ru-RU" sz="2800" b="1" dirty="0"/>
              <a:t> </a:t>
            </a:r>
            <a:r>
              <a:rPr lang="ru-RU" sz="2800" b="1" dirty="0" err="1"/>
              <a:t>стильних</a:t>
            </a:r>
            <a:r>
              <a:rPr lang="ru-RU" sz="2800" b="1" dirty="0"/>
              <a:t> </a:t>
            </a:r>
            <a:r>
              <a:rPr lang="ru-RU" sz="2800" b="1" dirty="0" err="1"/>
              <a:t>компактних</a:t>
            </a:r>
            <a:r>
              <a:rPr lang="ru-RU" sz="2800" b="1" dirty="0"/>
              <a:t> </a:t>
            </a:r>
            <a:r>
              <a:rPr lang="ru-RU" sz="2800" b="1" dirty="0" err="1"/>
              <a:t>фенів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en-GB" sz="2800" b="1" dirty="0" err="1"/>
              <a:t>Rotex</a:t>
            </a:r>
            <a:r>
              <a:rPr lang="uk-UA" sz="2800" b="1" dirty="0"/>
              <a:t>!</a:t>
            </a:r>
          </a:p>
          <a:p>
            <a:pPr algn="ctr"/>
            <a:endParaRPr lang="uk-UA" sz="2800" b="1" dirty="0"/>
          </a:p>
          <a:p>
            <a:pPr algn="ctr"/>
            <a:r>
              <a:rPr lang="ru-RU" sz="2800" dirty="0" err="1"/>
              <a:t>Зручні</a:t>
            </a:r>
            <a:r>
              <a:rPr lang="ru-RU" sz="2800" dirty="0"/>
              <a:t> </a:t>
            </a:r>
            <a:r>
              <a:rPr lang="ru-RU" sz="2800" dirty="0" err="1"/>
              <a:t>міні</a:t>
            </a:r>
            <a:r>
              <a:rPr lang="ru-RU" sz="2800" dirty="0"/>
              <a:t>-фени </a:t>
            </a:r>
            <a:r>
              <a:rPr lang="ru-RU" sz="2800" dirty="0" err="1"/>
              <a:t>мають</a:t>
            </a:r>
            <a:r>
              <a:rPr lang="ru-RU" sz="2800" dirty="0"/>
              <a:t> 3 </a:t>
            </a:r>
            <a:r>
              <a:rPr lang="ru-RU" sz="2800" dirty="0" err="1"/>
              <a:t>швидкості</a:t>
            </a:r>
            <a:r>
              <a:rPr lang="ru-RU" sz="2800" dirty="0"/>
              <a:t> та 3 </a:t>
            </a:r>
            <a:r>
              <a:rPr lang="ru-RU" sz="2800" dirty="0" err="1"/>
              <a:t>температурних</a:t>
            </a:r>
            <a:r>
              <a:rPr lang="ru-RU" sz="2800" dirty="0"/>
              <a:t> </a:t>
            </a:r>
            <a:r>
              <a:rPr lang="ru-RU" sz="2800" dirty="0" err="1"/>
              <a:t>режими</a:t>
            </a:r>
            <a:r>
              <a:rPr lang="ru-RU" sz="2800" dirty="0"/>
              <a:t> – все як в </a:t>
            </a:r>
            <a:r>
              <a:rPr lang="ru-RU" sz="2800" dirty="0" err="1"/>
              <a:t>дорослих</a:t>
            </a:r>
            <a:r>
              <a:rPr lang="ru-RU" sz="2800" dirty="0"/>
              <a:t> моделях.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А </a:t>
            </a:r>
            <a:r>
              <a:rPr lang="en-US" sz="2800" b="1" dirty="0"/>
              <a:t>RFF185-D </a:t>
            </a:r>
            <a:r>
              <a:rPr lang="en-US" sz="2800" b="1" dirty="0" err="1"/>
              <a:t>FutureCare</a:t>
            </a:r>
            <a:r>
              <a:rPr lang="en-US" sz="2800" b="1" dirty="0"/>
              <a:t> </a:t>
            </a:r>
            <a:r>
              <a:rPr lang="uk-UA" sz="2800" b="1" dirty="0"/>
              <a:t>оздоблений ще й кнопкою холодного повітря.</a:t>
            </a:r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RFF125-G </a:t>
            </a:r>
            <a:r>
              <a:rPr lang="en-US" sz="2400" b="1" dirty="0" err="1"/>
              <a:t>FutureCare</a:t>
            </a:r>
            <a:r>
              <a:rPr lang="en-US" sz="2400" b="1" dirty="0"/>
              <a:t> Compact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рожевий</a:t>
            </a:r>
            <a:r>
              <a:rPr lang="en-US" dirty="0"/>
              <a:t>/</a:t>
            </a:r>
            <a:r>
              <a:rPr lang="uk-UA" dirty="0"/>
              <a:t>чорний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395E75-CC85-4BCD-9C4D-2C590257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0" y="271610"/>
            <a:ext cx="4510042" cy="54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RFF156-B </a:t>
            </a:r>
            <a:r>
              <a:rPr lang="en-US" sz="2400" b="1" dirty="0" err="1"/>
              <a:t>SpecialCare</a:t>
            </a:r>
            <a:r>
              <a:rPr lang="en-US" sz="2400" b="1" dirty="0"/>
              <a:t> Compact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1500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Soft-touch/</a:t>
            </a:r>
            <a:r>
              <a:rPr lang="uk-UA" dirty="0"/>
              <a:t>чорний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95802-5008-4F1F-B8E8-44303E2A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0" y="298174"/>
            <a:ext cx="4759274" cy="5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RFF157-V </a:t>
            </a:r>
            <a:r>
              <a:rPr lang="en-US" sz="2400" b="1" dirty="0" err="1"/>
              <a:t>SpecialCare</a:t>
            </a:r>
            <a:r>
              <a:rPr lang="en-US" sz="2400" b="1" dirty="0"/>
              <a:t> Compact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1500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фіолетовий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8209BA-522F-44DC-A96D-E64F25A4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71" y="470452"/>
            <a:ext cx="4763616" cy="52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RFF185-D </a:t>
            </a:r>
            <a:r>
              <a:rPr lang="en-US" sz="2400" b="1" dirty="0" err="1"/>
              <a:t>FutureCare</a:t>
            </a:r>
            <a:r>
              <a:rPr lang="en-US" sz="2400" b="1" dirty="0"/>
              <a:t>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1800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сірий</a:t>
            </a:r>
            <a:r>
              <a:rPr lang="en-US" dirty="0"/>
              <a:t>/</a:t>
            </a:r>
            <a:r>
              <a:rPr lang="uk-UA" dirty="0"/>
              <a:t>рожевий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69AB28-EE57-4B87-AD31-46A93190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74" y="225287"/>
            <a:ext cx="5205801" cy="58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2465926" y="802585"/>
            <a:ext cx="72601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Шикарні і потужні фени серії </a:t>
            </a:r>
            <a:r>
              <a:rPr lang="en-GB" sz="2800" b="1" dirty="0"/>
              <a:t>Pro </a:t>
            </a:r>
            <a:r>
              <a:rPr lang="uk-UA" sz="2800" b="1" dirty="0"/>
              <a:t>задовільнять найвибагливіші смаки.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Кожна модель має унікальний стильний дизайн. Потужність 2000-2200 Вт та петля для підвішування для зручності користувачів.</a:t>
            </a:r>
          </a:p>
          <a:p>
            <a:pPr algn="ctr"/>
            <a:endParaRPr lang="uk-UA" sz="2800" dirty="0"/>
          </a:p>
          <a:p>
            <a:pPr algn="ctr"/>
            <a:r>
              <a:rPr lang="uk-UA" sz="2800" b="1" dirty="0"/>
              <a:t>В комплекті </a:t>
            </a:r>
            <a:r>
              <a:rPr lang="en-US" sz="2800" b="1" dirty="0"/>
              <a:t>RFF220-R </a:t>
            </a:r>
            <a:r>
              <a:rPr lang="en-US" sz="2800" b="1" dirty="0" err="1"/>
              <a:t>UltimateCare</a:t>
            </a:r>
            <a:r>
              <a:rPr lang="en-US" sz="2800" b="1" dirty="0"/>
              <a:t> Pro  </a:t>
            </a:r>
            <a:r>
              <a:rPr lang="uk-UA" sz="2800" b="1" dirty="0"/>
              <a:t>присутній дифузор для створення природних хвиль.</a:t>
            </a:r>
            <a:endParaRPr lang="en-US" sz="2800" b="1" dirty="0"/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20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RFF202-V </a:t>
            </a:r>
            <a:r>
              <a:rPr lang="en-US" sz="2400" b="1" dirty="0" err="1"/>
              <a:t>DelicateCare</a:t>
            </a:r>
            <a:r>
              <a:rPr lang="en-US" sz="2400" b="1" dirty="0"/>
              <a:t> Pro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2000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 err="1"/>
              <a:t>полунично</a:t>
            </a:r>
            <a:r>
              <a:rPr lang="uk-UA" dirty="0"/>
              <a:t>-фіолетовий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88886-635C-4B7B-BA0F-05D917DE5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31" y="456096"/>
            <a:ext cx="6839778" cy="45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RFF203-B </a:t>
            </a:r>
            <a:r>
              <a:rPr lang="en-US" sz="2400" b="1" dirty="0" err="1"/>
              <a:t>UltimateCare</a:t>
            </a:r>
            <a:r>
              <a:rPr lang="en-US" sz="2400" b="1" dirty="0"/>
              <a:t> Pro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2000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2</a:t>
            </a:r>
            <a:r>
              <a:rPr lang="uk-UA" dirty="0"/>
              <a:t>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Soft-touch/</a:t>
            </a:r>
            <a:r>
              <a:rPr lang="uk-UA" dirty="0"/>
              <a:t>чорний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AC8FE0-5EE7-4DF3-A128-995E0A05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5" y="437322"/>
            <a:ext cx="5483251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1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340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Montserrat Bold</vt:lpstr>
      <vt:lpstr>Тема Office</vt:lpstr>
      <vt:lpstr>ФЕНИ ЕЛЕКТРИЧНІ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Olga Kudriavtseva</cp:lastModifiedBy>
  <cp:revision>40</cp:revision>
  <dcterms:created xsi:type="dcterms:W3CDTF">2019-02-20T15:38:26Z</dcterms:created>
  <dcterms:modified xsi:type="dcterms:W3CDTF">2021-04-14T11:00:26Z</dcterms:modified>
</cp:coreProperties>
</file>