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67" r:id="rId2"/>
    <p:sldId id="342" r:id="rId3"/>
    <p:sldId id="299" r:id="rId4"/>
    <p:sldId id="292" r:id="rId5"/>
    <p:sldId id="338" r:id="rId6"/>
    <p:sldId id="344" r:id="rId7"/>
    <p:sldId id="341" r:id="rId8"/>
    <p:sldId id="339" r:id="rId9"/>
    <p:sldId id="300" r:id="rId10"/>
    <p:sldId id="343" r:id="rId11"/>
    <p:sldId id="336" r:id="rId12"/>
    <p:sldId id="337" r:id="rId13"/>
    <p:sldId id="318" r:id="rId14"/>
    <p:sldId id="320" r:id="rId15"/>
    <p:sldId id="319" r:id="rId16"/>
    <p:sldId id="321" r:id="rId17"/>
    <p:sldId id="322" r:id="rId18"/>
    <p:sldId id="323" r:id="rId19"/>
    <p:sldId id="324" r:id="rId20"/>
    <p:sldId id="325" r:id="rId21"/>
    <p:sldId id="326" r:id="rId22"/>
    <p:sldId id="330" r:id="rId23"/>
    <p:sldId id="331" r:id="rId24"/>
    <p:sldId id="333" r:id="rId25"/>
    <p:sldId id="332" r:id="rId26"/>
    <p:sldId id="334" r:id="rId27"/>
    <p:sldId id="335" r:id="rId28"/>
    <p:sldId id="327" r:id="rId29"/>
    <p:sldId id="328" r:id="rId30"/>
    <p:sldId id="329" r:id="rId31"/>
    <p:sldId id="26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 Крывунь" initials="АК" lastIdx="1" clrIdx="0">
    <p:extLst>
      <p:ext uri="{19B8F6BF-5375-455C-9EA6-DF929625EA0E}">
        <p15:presenceInfo xmlns:p15="http://schemas.microsoft.com/office/powerpoint/2012/main" userId="S-1-5-21-3054778825-1950337113-767732099-21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40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12" Type="http://schemas.openxmlformats.org/officeDocument/2006/relationships/image" Target="../media/image45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emf"/><Relationship Id="rId10" Type="http://schemas.openxmlformats.org/officeDocument/2006/relationships/image" Target="../media/image43.emf"/><Relationship Id="rId4" Type="http://schemas.openxmlformats.org/officeDocument/2006/relationships/image" Target="../media/image37.png"/><Relationship Id="rId9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749E84E-5AB5-462B-8CA6-1BCADB0AF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034" y="3990430"/>
            <a:ext cx="10467474" cy="3957816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333E48"/>
                </a:solidFill>
              </a:rPr>
              <a:t>RFS1090-ion </a:t>
            </a:r>
            <a:r>
              <a:rPr lang="en-US" sz="1800" b="1" dirty="0" err="1">
                <a:solidFill>
                  <a:srgbClr val="333E48"/>
                </a:solidFill>
              </a:rPr>
              <a:t>LuxLine</a:t>
            </a:r>
            <a:r>
              <a:rPr lang="en-US" sz="1800" b="1" dirty="0">
                <a:solidFill>
                  <a:srgbClr val="333E48"/>
                </a:solidFill>
              </a:rPr>
              <a:t> </a:t>
            </a:r>
            <a:br>
              <a:rPr lang="ru-RU" sz="1800" b="1" dirty="0">
                <a:solidFill>
                  <a:srgbClr val="333E48"/>
                </a:solidFill>
              </a:rPr>
            </a:br>
            <a:r>
              <a:rPr lang="en-US" sz="1800" dirty="0"/>
              <a:t>RFS1064-ion </a:t>
            </a:r>
            <a:r>
              <a:rPr lang="en-US" sz="1800" dirty="0" err="1"/>
              <a:t>ProSalon</a:t>
            </a:r>
            <a:br>
              <a:rPr lang="uk-UA" sz="1800" dirty="0"/>
            </a:br>
            <a:r>
              <a:rPr lang="en-US" sz="1800" dirty="0"/>
              <a:t>RFS1062-ion </a:t>
            </a:r>
            <a:r>
              <a:rPr lang="en-US" sz="1800" dirty="0" err="1"/>
              <a:t>TurboShine</a:t>
            </a:r>
            <a:r>
              <a:rPr lang="en-US" sz="1800" dirty="0"/>
              <a:t> Plus</a:t>
            </a:r>
            <a:br>
              <a:rPr lang="uk-UA" sz="1800" dirty="0"/>
            </a:br>
            <a:r>
              <a:rPr lang="en-US" sz="1800" dirty="0"/>
              <a:t>RFS1060-ion </a:t>
            </a:r>
            <a:r>
              <a:rPr lang="en-US" sz="1800" dirty="0" err="1"/>
              <a:t>TurboShine</a:t>
            </a:r>
            <a:br>
              <a:rPr lang="uk-UA" sz="1800" dirty="0"/>
            </a:br>
            <a:r>
              <a:rPr lang="en-US" sz="1800" dirty="0"/>
              <a:t>RHC12-S</a:t>
            </a:r>
            <a:br>
              <a:rPr lang="en-US" sz="1800" dirty="0"/>
            </a:br>
            <a:r>
              <a:rPr lang="en-US" sz="1800" dirty="0"/>
              <a:t>RHC152-S</a:t>
            </a:r>
            <a:br>
              <a:rPr lang="en-US" sz="1800" dirty="0"/>
            </a:br>
            <a:r>
              <a:rPr lang="en-US" sz="1800" dirty="0"/>
              <a:t>RHC182-S 5Plus</a:t>
            </a:r>
            <a:br>
              <a:rPr lang="en-US" sz="1800" dirty="0"/>
            </a:br>
            <a:r>
              <a:rPr lang="en-US" sz="1800" dirty="0"/>
              <a:t>RHC186-S 3Plus</a:t>
            </a:r>
            <a:br>
              <a:rPr lang="en-US" sz="1800" dirty="0"/>
            </a:br>
            <a:r>
              <a:rPr lang="en-US" sz="1800" dirty="0"/>
              <a:t>RHC212-S</a:t>
            </a:r>
            <a:br>
              <a:rPr lang="en-US" sz="1800" dirty="0"/>
            </a:br>
            <a:r>
              <a:rPr lang="en-US" sz="1800" dirty="0"/>
              <a:t>RHC213-S</a:t>
            </a:r>
            <a:br>
              <a:rPr lang="en-US" sz="1800" dirty="0"/>
            </a:br>
            <a:r>
              <a:rPr lang="en-US" sz="1800" dirty="0"/>
              <a:t>RHC240-5D </a:t>
            </a:r>
            <a:r>
              <a:rPr lang="en-US" sz="1800" dirty="0" err="1"/>
              <a:t>HeadPlus</a:t>
            </a:r>
            <a:br>
              <a:rPr lang="uk-UA" sz="1800" dirty="0"/>
            </a:br>
            <a:br>
              <a:rPr lang="uk-UA" sz="1800" dirty="0"/>
            </a:br>
            <a:br>
              <a:rPr lang="uk-UA" sz="1800" dirty="0"/>
            </a:br>
            <a:br>
              <a:rPr lang="uk-UA" sz="1800" dirty="0"/>
            </a:br>
            <a:br>
              <a:rPr lang="uk-UA" sz="1800" dirty="0"/>
            </a:br>
            <a:br>
              <a:rPr lang="uk-UA" sz="1800" dirty="0"/>
            </a:br>
            <a:br>
              <a:rPr lang="uk-UA" sz="1800" dirty="0"/>
            </a:br>
            <a:endParaRPr lang="en-US" sz="18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88B131-0E9B-088A-36C5-E8C48E6C7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14" y="1587571"/>
            <a:ext cx="2237426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FBFF5-5068-53D9-744F-85B55DAA1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6F250DE-147A-6446-EF47-8C15E59C3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E71E3B0-3DC7-642E-7F5B-AA843126A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830" y="840252"/>
            <a:ext cx="724742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Функції кнопки перемикання температурних режимів: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Холодний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Теплий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Гарячий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Циркуляція температури від холодної до гарячої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altLang="uk-UA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+ Кольорова індикація режимів.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04781E-C969-CBFF-9815-9BA6EEE37F7D}"/>
              </a:ext>
            </a:extLst>
          </p:cNvPr>
          <p:cNvSpPr txBox="1"/>
          <p:nvPr/>
        </p:nvSpPr>
        <p:spPr>
          <a:xfrm>
            <a:off x="713935" y="357685"/>
            <a:ext cx="7612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RFS1090-ion </a:t>
            </a:r>
            <a:r>
              <a:rPr lang="en-US" sz="2000" b="1" dirty="0" err="1"/>
              <a:t>LuxLine</a:t>
            </a:r>
            <a:endParaRPr lang="en-US" sz="20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E94764-4A91-AB63-313B-F3ED92721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97" y="3287075"/>
            <a:ext cx="2308698" cy="22988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E6CB30-61BD-6C63-2EB1-7D1399F30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816" y="3287075"/>
            <a:ext cx="2308697" cy="22994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06406D-B8FC-B027-B5D8-3282EF255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004" y="3219292"/>
            <a:ext cx="2308038" cy="22988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5AF368-7611-401B-A9A8-0E1267873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169" y="955619"/>
            <a:ext cx="1350174" cy="99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13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ACB2C-50CD-26CA-8803-05D505FDB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1F89BC8-98FA-3AD7-2AD6-CBE97BC74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23982-B1A5-265E-7F0B-15B85C6AB11B}"/>
              </a:ext>
            </a:extLst>
          </p:cNvPr>
          <p:cNvSpPr txBox="1"/>
          <p:nvPr/>
        </p:nvSpPr>
        <p:spPr>
          <a:xfrm>
            <a:off x="429471" y="174050"/>
            <a:ext cx="3618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RHC12-S</a:t>
            </a:r>
            <a:endParaRPr lang="en-US" sz="2400" b="1" dirty="0">
              <a:solidFill>
                <a:srgbClr val="333E48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C73DCB-33EF-1DA3-3C05-6F5A028169E9}"/>
              </a:ext>
            </a:extLst>
          </p:cNvPr>
          <p:cNvSpPr txBox="1"/>
          <p:nvPr/>
        </p:nvSpPr>
        <p:spPr>
          <a:xfrm>
            <a:off x="757717" y="2536448"/>
            <a:ext cx="60960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600" b="1" dirty="0"/>
              <a:t>для </a:t>
            </a:r>
            <a:r>
              <a:rPr lang="ru-RU" sz="2600" b="1" dirty="0" err="1"/>
              <a:t>вух</a:t>
            </a:r>
            <a:r>
              <a:rPr lang="ru-RU" sz="2600" b="1" dirty="0"/>
              <a:t> та носа</a:t>
            </a:r>
          </a:p>
          <a:p>
            <a:r>
              <a:rPr lang="uk-UA" sz="4800" b="1" dirty="0"/>
              <a:t>ТРИМЕР</a:t>
            </a:r>
            <a:endParaRPr lang="ru-RU" b="1" dirty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10A638-7610-0987-77FD-05C028A9F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216" y="994587"/>
            <a:ext cx="7087184" cy="406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65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823BA-15BC-DD33-7403-AAE48D7FD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F44FBCD-0DB2-BD66-7C79-CBA0BFFF4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EB0722-63E9-510D-A865-8CA3ECFB1CAE}"/>
              </a:ext>
            </a:extLst>
          </p:cNvPr>
          <p:cNvSpPr txBox="1"/>
          <p:nvPr/>
        </p:nvSpPr>
        <p:spPr>
          <a:xfrm>
            <a:off x="429471" y="174050"/>
            <a:ext cx="3618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RHC12-S</a:t>
            </a:r>
            <a:endParaRPr lang="en-US" sz="2400" b="1" dirty="0">
              <a:solidFill>
                <a:srgbClr val="333E48"/>
              </a:solidFill>
              <a:latin typeface="Montserrat" panose="00000500000000000000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452A23-FEC1-ED6C-5D7C-9AE05BCDEA71}"/>
              </a:ext>
            </a:extLst>
          </p:cNvPr>
          <p:cNvSpPr txBox="1"/>
          <p:nvPr/>
        </p:nvSpPr>
        <p:spPr>
          <a:xfrm>
            <a:off x="429471" y="1951671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Живлення</a:t>
            </a:r>
            <a:r>
              <a:rPr lang="ru-RU" dirty="0"/>
              <a:t>: </a:t>
            </a:r>
          </a:p>
          <a:p>
            <a:r>
              <a:rPr lang="ru-RU" dirty="0" err="1"/>
              <a:t>працює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1-ї АА, DC 1.5V </a:t>
            </a:r>
          </a:p>
          <a:p>
            <a:r>
              <a:rPr lang="ru-RU" dirty="0"/>
              <a:t>(батарейка в комплект не входить)</a:t>
            </a:r>
          </a:p>
          <a:p>
            <a:r>
              <a:rPr lang="ru-RU" dirty="0" err="1"/>
              <a:t>Потужність</a:t>
            </a:r>
            <a:r>
              <a:rPr lang="ru-RU" dirty="0"/>
              <a:t>: 1,5 Вт</a:t>
            </a:r>
          </a:p>
          <a:p>
            <a:endParaRPr lang="ru-RU" dirty="0"/>
          </a:p>
          <a:p>
            <a:r>
              <a:rPr lang="ru-RU" dirty="0" err="1"/>
              <a:t>Можливість</a:t>
            </a:r>
            <a:r>
              <a:rPr lang="ru-RU" dirty="0"/>
              <a:t> сухого та </a:t>
            </a:r>
            <a:r>
              <a:rPr lang="ru-RU" dirty="0" err="1"/>
              <a:t>волого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та </a:t>
            </a:r>
            <a:r>
              <a:rPr lang="ru-RU" dirty="0" err="1"/>
              <a:t>чищення</a:t>
            </a:r>
            <a:r>
              <a:rPr lang="ru-RU" dirty="0"/>
              <a:t>  для </a:t>
            </a:r>
            <a:r>
              <a:rPr lang="ru-RU" dirty="0" err="1"/>
              <a:t>більшого</a:t>
            </a:r>
            <a:r>
              <a:rPr lang="ru-RU" dirty="0"/>
              <a:t> комфорту</a:t>
            </a:r>
            <a:endParaRPr lang="uk-U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F1E62C-8D1A-B8D5-B641-549AEDCF1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162" y="237480"/>
            <a:ext cx="5017367" cy="545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41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69A27-6CB9-EBD4-17A5-0075C617F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EEF1487-5C9B-3A24-605E-8BC727CE3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A45569-41D4-3B0F-8BB5-4CE9B9DB4996}"/>
              </a:ext>
            </a:extLst>
          </p:cNvPr>
          <p:cNvSpPr txBox="1"/>
          <p:nvPr/>
        </p:nvSpPr>
        <p:spPr>
          <a:xfrm>
            <a:off x="312240" y="485218"/>
            <a:ext cx="3618475" cy="424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333E48"/>
                </a:solidFill>
                <a:latin typeface="Montserrat" panose="00000500000000000000" pitchFamily="2" charset="-52"/>
              </a:rPr>
              <a:t>RHC</a:t>
            </a:r>
            <a:r>
              <a:rPr lang="uk-UA" sz="3200" b="1" dirty="0">
                <a:solidFill>
                  <a:srgbClr val="333E48"/>
                </a:solidFill>
                <a:latin typeface="Montserrat" panose="00000500000000000000" pitchFamily="2" charset="-52"/>
              </a:rPr>
              <a:t>212</a:t>
            </a:r>
            <a:r>
              <a:rPr lang="en-US" sz="3200" b="1" dirty="0">
                <a:solidFill>
                  <a:srgbClr val="333E48"/>
                </a:solidFill>
                <a:latin typeface="Montserrat" panose="00000500000000000000" pitchFamily="2" charset="-52"/>
              </a:rPr>
              <a:t>-S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EA6C3-C77C-C3B4-3BF3-37815A5E8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092" y="174050"/>
            <a:ext cx="2416629" cy="6159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E86D65-D30A-65E2-E190-C766238C3F18}"/>
              </a:ext>
            </a:extLst>
          </p:cNvPr>
          <p:cNvSpPr txBox="1"/>
          <p:nvPr/>
        </p:nvSpPr>
        <p:spPr>
          <a:xfrm>
            <a:off x="335686" y="174050"/>
            <a:ext cx="31417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акумуляторна</a:t>
            </a:r>
            <a:r>
              <a:rPr lang="ru-RU" sz="1400" dirty="0"/>
              <a:t> бритва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8B3CA-8D26-3979-557E-F0C415817D74}"/>
              </a:ext>
            </a:extLst>
          </p:cNvPr>
          <p:cNvSpPr txBox="1"/>
          <p:nvPr/>
        </p:nvSpPr>
        <p:spPr>
          <a:xfrm>
            <a:off x="429471" y="1443841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800" b="1" dirty="0"/>
              <a:t>3</a:t>
            </a:r>
            <a:r>
              <a:rPr lang="en-US" sz="4800" b="1" dirty="0"/>
              <a:t>D</a:t>
            </a:r>
            <a:r>
              <a:rPr lang="en-US" b="1" dirty="0"/>
              <a:t>SHAVER </a:t>
            </a:r>
            <a:endParaRPr lang="ru-RU" b="1" dirty="0"/>
          </a:p>
          <a:p>
            <a:r>
              <a:rPr lang="uk-UA" dirty="0"/>
              <a:t>3 ПЛАВАЮЧИХ ЛЕЗА</a:t>
            </a:r>
          </a:p>
          <a:p>
            <a:endParaRPr lang="uk-UA" dirty="0"/>
          </a:p>
          <a:p>
            <a:r>
              <a:rPr lang="uk-UA" sz="4800" b="1" dirty="0"/>
              <a:t>70 ХВИЛИН</a:t>
            </a:r>
          </a:p>
          <a:p>
            <a:r>
              <a:rPr lang="uk-UA" dirty="0"/>
              <a:t>ЧАС РОБОТИ</a:t>
            </a:r>
          </a:p>
          <a:p>
            <a:endParaRPr lang="uk-UA" dirty="0"/>
          </a:p>
          <a:p>
            <a:endParaRPr lang="uk-UA" dirty="0"/>
          </a:p>
          <a:p>
            <a:r>
              <a:rPr lang="uk-UA" sz="4800" b="1" dirty="0"/>
              <a:t>МАГНІТНЕ</a:t>
            </a:r>
          </a:p>
          <a:p>
            <a:r>
              <a:rPr lang="uk-UA" dirty="0"/>
              <a:t>КРІПЛЕННЯ ЛЕЗ</a:t>
            </a:r>
          </a:p>
        </p:txBody>
      </p:sp>
    </p:spTree>
    <p:extLst>
      <p:ext uri="{BB962C8B-B14F-4D97-AF65-F5344CB8AC3E}">
        <p14:creationId xmlns:p14="http://schemas.microsoft.com/office/powerpoint/2010/main" val="894867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98D77-4CC9-8978-AB8E-BDDC8DFD8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404CBCC-2520-2990-494D-FF5EE4BE5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32091-8FA5-CF83-2F13-F40844AFBDAF}"/>
              </a:ext>
            </a:extLst>
          </p:cNvPr>
          <p:cNvSpPr txBox="1"/>
          <p:nvPr/>
        </p:nvSpPr>
        <p:spPr>
          <a:xfrm>
            <a:off x="312240" y="485218"/>
            <a:ext cx="3618475" cy="424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333E48"/>
                </a:solidFill>
                <a:latin typeface="Montserrat" panose="00000500000000000000" pitchFamily="2" charset="-52"/>
              </a:rPr>
              <a:t>RHC</a:t>
            </a:r>
            <a:r>
              <a:rPr lang="uk-UA" sz="3200" b="1" dirty="0">
                <a:solidFill>
                  <a:srgbClr val="333E48"/>
                </a:solidFill>
                <a:latin typeface="Montserrat" panose="00000500000000000000" pitchFamily="2" charset="-52"/>
              </a:rPr>
              <a:t>212</a:t>
            </a:r>
            <a:r>
              <a:rPr lang="en-US" sz="3200" b="1" dirty="0">
                <a:solidFill>
                  <a:srgbClr val="333E48"/>
                </a:solidFill>
                <a:latin typeface="Montserrat" panose="00000500000000000000" pitchFamily="2" charset="-52"/>
              </a:rPr>
              <a:t>-S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F7849F-F141-8B89-DB51-F8A3357BE0A8}"/>
              </a:ext>
            </a:extLst>
          </p:cNvPr>
          <p:cNvSpPr txBox="1"/>
          <p:nvPr/>
        </p:nvSpPr>
        <p:spPr>
          <a:xfrm>
            <a:off x="413159" y="2588190"/>
            <a:ext cx="70351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Потужність: 5Вт</a:t>
            </a:r>
          </a:p>
          <a:p>
            <a:r>
              <a:rPr lang="uk-UA" dirty="0"/>
              <a:t>Ріжучий блок на магнітах: 3 головки</a:t>
            </a:r>
          </a:p>
          <a:p>
            <a:r>
              <a:rPr lang="uk-UA" dirty="0"/>
              <a:t>Двоколійне лезо з нержавіючої сталі</a:t>
            </a:r>
          </a:p>
          <a:p>
            <a:r>
              <a:rPr lang="uk-UA" dirty="0"/>
              <a:t>Високошвидкісний потужний двигун</a:t>
            </a:r>
          </a:p>
          <a:p>
            <a:endParaRPr lang="uk-UA" dirty="0"/>
          </a:p>
          <a:p>
            <a:r>
              <a:rPr lang="uk-UA" dirty="0"/>
              <a:t>Додатково: </a:t>
            </a:r>
          </a:p>
          <a:p>
            <a:r>
              <a:rPr lang="uk-UA" b="1" dirty="0"/>
              <a:t>Можливість чистки ріжучого блоку під водою</a:t>
            </a:r>
          </a:p>
          <a:p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4ADF6-FC54-EDD8-46A2-27117921FD97}"/>
              </a:ext>
            </a:extLst>
          </p:cNvPr>
          <p:cNvSpPr txBox="1"/>
          <p:nvPr/>
        </p:nvSpPr>
        <p:spPr>
          <a:xfrm>
            <a:off x="335686" y="174050"/>
            <a:ext cx="31417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акумуляторна</a:t>
            </a:r>
            <a:r>
              <a:rPr lang="ru-RU" sz="1400" dirty="0"/>
              <a:t> бритва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DBF5F-D0DA-5545-4D3E-E0FBFA459B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882" y="1268087"/>
            <a:ext cx="5336447" cy="512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74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6C1B2-2E66-FDBB-00E5-49C890215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16F5DF5-13EF-A758-FA36-1D4BAF758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992A31-6371-BE4F-DE04-DE0F92889003}"/>
              </a:ext>
            </a:extLst>
          </p:cNvPr>
          <p:cNvSpPr txBox="1"/>
          <p:nvPr/>
        </p:nvSpPr>
        <p:spPr>
          <a:xfrm>
            <a:off x="312240" y="485218"/>
            <a:ext cx="3618475" cy="424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333E48"/>
                </a:solidFill>
                <a:latin typeface="Montserrat" panose="00000500000000000000" pitchFamily="2" charset="-52"/>
              </a:rPr>
              <a:t>RHC</a:t>
            </a:r>
            <a:r>
              <a:rPr lang="uk-UA" sz="3200" b="1" dirty="0">
                <a:solidFill>
                  <a:srgbClr val="333E48"/>
                </a:solidFill>
                <a:latin typeface="Montserrat" panose="00000500000000000000" pitchFamily="2" charset="-52"/>
              </a:rPr>
              <a:t>212</a:t>
            </a:r>
            <a:r>
              <a:rPr lang="en-US" sz="3200" b="1" dirty="0">
                <a:solidFill>
                  <a:srgbClr val="333E48"/>
                </a:solidFill>
                <a:latin typeface="Montserrat" panose="00000500000000000000" pitchFamily="2" charset="-52"/>
              </a:rPr>
              <a:t>-S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2D3E21-46E7-EFCF-9DD1-6CD3AF2FF3CD}"/>
              </a:ext>
            </a:extLst>
          </p:cNvPr>
          <p:cNvSpPr txBox="1"/>
          <p:nvPr/>
        </p:nvSpPr>
        <p:spPr>
          <a:xfrm>
            <a:off x="335686" y="174050"/>
            <a:ext cx="31417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акумуляторна</a:t>
            </a:r>
            <a:r>
              <a:rPr lang="ru-RU" sz="1400" dirty="0"/>
              <a:t> бритва</a:t>
            </a: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284D88-AFAC-8F4F-04C2-A7DB86F69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146" y="174050"/>
            <a:ext cx="5501285" cy="60474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EEB54A-E544-2F54-98D9-3A6512B5349F}"/>
              </a:ext>
            </a:extLst>
          </p:cNvPr>
          <p:cNvSpPr txBox="1"/>
          <p:nvPr/>
        </p:nvSpPr>
        <p:spPr>
          <a:xfrm>
            <a:off x="312240" y="2413337"/>
            <a:ext cx="70351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Акумулятор </a:t>
            </a:r>
            <a:r>
              <a:rPr lang="en-US" dirty="0"/>
              <a:t>Li-ion battery</a:t>
            </a:r>
            <a:endParaRPr lang="uk-UA" dirty="0"/>
          </a:p>
          <a:p>
            <a:r>
              <a:rPr lang="uk-UA" dirty="0"/>
              <a:t>Світлодіодний індикатор заряду</a:t>
            </a:r>
          </a:p>
          <a:p>
            <a:r>
              <a:rPr lang="uk-UA" dirty="0"/>
              <a:t>Час заряджання: 1,5 години </a:t>
            </a:r>
          </a:p>
          <a:p>
            <a:r>
              <a:rPr lang="uk-UA" dirty="0"/>
              <a:t>Час роботи: до 70 хвилин </a:t>
            </a:r>
          </a:p>
          <a:p>
            <a:r>
              <a:rPr lang="uk-UA" dirty="0"/>
              <a:t>Вхід </a:t>
            </a:r>
            <a:r>
              <a:rPr lang="en-US" dirty="0"/>
              <a:t>DC5V 1A,</a:t>
            </a:r>
            <a:r>
              <a:rPr lang="ru-RU" dirty="0"/>
              <a:t> </a:t>
            </a:r>
            <a:r>
              <a:rPr lang="uk-UA" dirty="0"/>
              <a:t>шнур живлення </a:t>
            </a:r>
            <a:r>
              <a:rPr lang="en-US" dirty="0" err="1"/>
              <a:t>USBType</a:t>
            </a:r>
            <a:r>
              <a:rPr lang="en-US" dirty="0"/>
              <a:t>-C</a:t>
            </a:r>
            <a:endParaRPr lang="ru-RU" dirty="0"/>
          </a:p>
          <a:p>
            <a:endParaRPr lang="en-US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21815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8B2E6-4DDC-B241-029E-C5355E6DE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59DBB21-6CAC-962C-7FEB-738FF5185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00FBE8-710D-D638-4FF1-24A8E7612296}"/>
              </a:ext>
            </a:extLst>
          </p:cNvPr>
          <p:cNvSpPr txBox="1"/>
          <p:nvPr/>
        </p:nvSpPr>
        <p:spPr>
          <a:xfrm>
            <a:off x="312240" y="485218"/>
            <a:ext cx="3618475" cy="424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333E48"/>
                </a:solidFill>
                <a:latin typeface="Montserrat" panose="00000500000000000000" pitchFamily="2" charset="-52"/>
              </a:rPr>
              <a:t>RHC</a:t>
            </a:r>
            <a:r>
              <a:rPr lang="uk-UA" sz="3200" b="1" dirty="0">
                <a:solidFill>
                  <a:srgbClr val="333E48"/>
                </a:solidFill>
                <a:latin typeface="Montserrat" panose="00000500000000000000" pitchFamily="2" charset="-52"/>
              </a:rPr>
              <a:t>213</a:t>
            </a:r>
            <a:r>
              <a:rPr lang="en-US" sz="3200" b="1" dirty="0">
                <a:solidFill>
                  <a:srgbClr val="333E48"/>
                </a:solidFill>
                <a:latin typeface="Montserrat" panose="00000500000000000000" pitchFamily="2" charset="-52"/>
              </a:rPr>
              <a:t>-S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F414EE-3196-E8D3-25D7-376602CEA3B9}"/>
              </a:ext>
            </a:extLst>
          </p:cNvPr>
          <p:cNvSpPr txBox="1"/>
          <p:nvPr/>
        </p:nvSpPr>
        <p:spPr>
          <a:xfrm>
            <a:off x="335686" y="174050"/>
            <a:ext cx="31417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акумуляторна</a:t>
            </a:r>
            <a:r>
              <a:rPr lang="ru-RU" sz="1400" dirty="0"/>
              <a:t> бритва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1C0100-7152-09C9-6427-E7A6E4B877D7}"/>
              </a:ext>
            </a:extLst>
          </p:cNvPr>
          <p:cNvSpPr txBox="1"/>
          <p:nvPr/>
        </p:nvSpPr>
        <p:spPr>
          <a:xfrm>
            <a:off x="429471" y="1443841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800" b="1" dirty="0"/>
              <a:t>3</a:t>
            </a:r>
            <a:r>
              <a:rPr lang="en-US" sz="4800" b="1" dirty="0"/>
              <a:t>D</a:t>
            </a:r>
            <a:r>
              <a:rPr lang="en-US" b="1" dirty="0"/>
              <a:t>SHAVER </a:t>
            </a:r>
            <a:endParaRPr lang="ru-RU" b="1" dirty="0"/>
          </a:p>
          <a:p>
            <a:r>
              <a:rPr lang="uk-UA" dirty="0"/>
              <a:t>3 ПЛАВАЮЧИХ ЛЕЗА</a:t>
            </a:r>
          </a:p>
          <a:p>
            <a:endParaRPr lang="uk-UA" dirty="0"/>
          </a:p>
          <a:p>
            <a:r>
              <a:rPr lang="uk-UA" sz="4800" b="1" dirty="0"/>
              <a:t>150 ХВИЛИН</a:t>
            </a:r>
          </a:p>
          <a:p>
            <a:r>
              <a:rPr lang="uk-UA" dirty="0"/>
              <a:t>ЧАС РОБОТИ</a:t>
            </a:r>
          </a:p>
          <a:p>
            <a:endParaRPr lang="uk-UA" dirty="0"/>
          </a:p>
          <a:p>
            <a:endParaRPr lang="uk-UA" dirty="0"/>
          </a:p>
          <a:p>
            <a:r>
              <a:rPr lang="en-US" sz="4800" b="1" dirty="0"/>
              <a:t>IP X6</a:t>
            </a:r>
            <a:endParaRPr lang="uk-UA" sz="4800" b="1" dirty="0"/>
          </a:p>
          <a:p>
            <a:r>
              <a:rPr lang="ru-RU" dirty="0"/>
              <a:t>ЗАХИСТ В</a:t>
            </a:r>
            <a:r>
              <a:rPr lang="uk-UA" dirty="0"/>
              <a:t>ІД ВОДИ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FA5D67-FA99-8362-B5F5-7CD1F2173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159" y="327938"/>
            <a:ext cx="2313145" cy="605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63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27F5A-E69D-790C-22AC-FAE0E71F6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F89F300-9EBE-8EDA-6E2E-AB0E2720A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AC977A-AC8F-8513-0DED-EA748D3014B6}"/>
              </a:ext>
            </a:extLst>
          </p:cNvPr>
          <p:cNvSpPr txBox="1"/>
          <p:nvPr/>
        </p:nvSpPr>
        <p:spPr>
          <a:xfrm>
            <a:off x="312240" y="485218"/>
            <a:ext cx="3618475" cy="424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333E48"/>
                </a:solidFill>
                <a:latin typeface="Montserrat" panose="00000500000000000000" pitchFamily="2" charset="-52"/>
              </a:rPr>
              <a:t>RHC</a:t>
            </a:r>
            <a:r>
              <a:rPr lang="uk-UA" sz="3200" b="1" dirty="0">
                <a:solidFill>
                  <a:srgbClr val="333E48"/>
                </a:solidFill>
                <a:latin typeface="Montserrat" panose="00000500000000000000" pitchFamily="2" charset="-52"/>
              </a:rPr>
              <a:t>213</a:t>
            </a:r>
            <a:r>
              <a:rPr lang="en-US" sz="3200" b="1" dirty="0">
                <a:solidFill>
                  <a:srgbClr val="333E48"/>
                </a:solidFill>
                <a:latin typeface="Montserrat" panose="00000500000000000000" pitchFamily="2" charset="-52"/>
              </a:rPr>
              <a:t>-S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5E0CED-E203-D082-5A20-2400EF601AF8}"/>
              </a:ext>
            </a:extLst>
          </p:cNvPr>
          <p:cNvSpPr txBox="1"/>
          <p:nvPr/>
        </p:nvSpPr>
        <p:spPr>
          <a:xfrm>
            <a:off x="335686" y="174050"/>
            <a:ext cx="31417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акумуляторна</a:t>
            </a:r>
            <a:r>
              <a:rPr lang="ru-RU" sz="1400" dirty="0"/>
              <a:t> бритва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4C1CBD-935C-3241-640D-D94D8091C894}"/>
              </a:ext>
            </a:extLst>
          </p:cNvPr>
          <p:cNvSpPr txBox="1"/>
          <p:nvPr/>
        </p:nvSpPr>
        <p:spPr>
          <a:xfrm>
            <a:off x="349943" y="2009562"/>
            <a:ext cx="703511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Потужність: 5Вт</a:t>
            </a:r>
          </a:p>
          <a:p>
            <a:r>
              <a:rPr lang="uk-UA" dirty="0"/>
              <a:t>Ріжучий блок: 3 головки</a:t>
            </a:r>
          </a:p>
          <a:p>
            <a:r>
              <a:rPr lang="uk-UA" dirty="0"/>
              <a:t>Високошвидкісний потужний двигун</a:t>
            </a:r>
          </a:p>
          <a:p>
            <a:r>
              <a:rPr lang="uk-UA" dirty="0"/>
              <a:t>Час заряджання: близько 2 годин </a:t>
            </a:r>
          </a:p>
          <a:p>
            <a:r>
              <a:rPr lang="uk-UA" dirty="0"/>
              <a:t>Ємність акумулятора: 1200</a:t>
            </a:r>
            <a:r>
              <a:rPr lang="en-US" dirty="0" err="1"/>
              <a:t>mAh</a:t>
            </a:r>
            <a:endParaRPr lang="uk-UA" dirty="0"/>
          </a:p>
          <a:p>
            <a:r>
              <a:rPr lang="uk-UA" dirty="0"/>
              <a:t>Вхід </a:t>
            </a:r>
            <a:r>
              <a:rPr lang="en-US" dirty="0"/>
              <a:t>DC5V 1A </a:t>
            </a:r>
          </a:p>
          <a:p>
            <a:endParaRPr lang="uk-UA" dirty="0"/>
          </a:p>
          <a:p>
            <a:endParaRPr lang="uk-UA" dirty="0"/>
          </a:p>
          <a:p>
            <a:r>
              <a:rPr lang="uk-UA" dirty="0"/>
              <a:t>Додатково:</a:t>
            </a:r>
          </a:p>
          <a:p>
            <a:r>
              <a:rPr lang="uk-UA" dirty="0"/>
              <a:t>Щітка для чистки </a:t>
            </a:r>
          </a:p>
          <a:p>
            <a:r>
              <a:rPr lang="uk-UA" dirty="0"/>
              <a:t>Шнур живлення </a:t>
            </a:r>
            <a:r>
              <a:rPr lang="en-US" dirty="0" err="1"/>
              <a:t>USBType</a:t>
            </a:r>
            <a:r>
              <a:rPr lang="en-US" dirty="0"/>
              <a:t>-C</a:t>
            </a:r>
          </a:p>
          <a:p>
            <a:endParaRPr lang="uk-U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06FA33-E609-9C0D-F7A0-09C1932E3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181" y="909758"/>
            <a:ext cx="6858957" cy="43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46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71CC4-37EA-0ABA-494C-331F9DA74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9B1518-CBEC-9942-BB7C-103CB8059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01B821-49CD-9602-D669-09640C32FD3B}"/>
              </a:ext>
            </a:extLst>
          </p:cNvPr>
          <p:cNvSpPr txBox="1"/>
          <p:nvPr/>
        </p:nvSpPr>
        <p:spPr>
          <a:xfrm>
            <a:off x="312240" y="485218"/>
            <a:ext cx="3618475" cy="424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333E48"/>
                </a:solidFill>
                <a:latin typeface="Montserrat" panose="00000500000000000000" pitchFamily="2" charset="-52"/>
              </a:rPr>
              <a:t>RHC</a:t>
            </a:r>
            <a:r>
              <a:rPr lang="uk-UA" sz="3200" b="1" dirty="0">
                <a:solidFill>
                  <a:srgbClr val="333E48"/>
                </a:solidFill>
                <a:latin typeface="Montserrat" panose="00000500000000000000" pitchFamily="2" charset="-52"/>
              </a:rPr>
              <a:t>213</a:t>
            </a:r>
            <a:r>
              <a:rPr lang="en-US" sz="3200" b="1" dirty="0">
                <a:solidFill>
                  <a:srgbClr val="333E48"/>
                </a:solidFill>
                <a:latin typeface="Montserrat" panose="00000500000000000000" pitchFamily="2" charset="-52"/>
              </a:rPr>
              <a:t>-S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C00FC4-2F31-7418-271D-720ABDA6A457}"/>
              </a:ext>
            </a:extLst>
          </p:cNvPr>
          <p:cNvSpPr txBox="1"/>
          <p:nvPr/>
        </p:nvSpPr>
        <p:spPr>
          <a:xfrm>
            <a:off x="335686" y="174050"/>
            <a:ext cx="31417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акумуляторна</a:t>
            </a:r>
            <a:r>
              <a:rPr lang="ru-RU" sz="1400" dirty="0"/>
              <a:t> бритва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B33641-8E59-F695-625D-92BF7499FA37}"/>
              </a:ext>
            </a:extLst>
          </p:cNvPr>
          <p:cNvSpPr txBox="1"/>
          <p:nvPr/>
        </p:nvSpPr>
        <p:spPr>
          <a:xfrm>
            <a:off x="609600" y="3059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Індикатор з рівнем заряду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3F11B8-6A97-F4CA-B1C1-3697FB9F00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2447" y="174050"/>
            <a:ext cx="2525931" cy="607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26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7D922-4829-9F8E-19E7-C49BA6F99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974C89-12F1-87AF-4955-42C3BE75E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E994C9-F2D7-9805-C49D-1FB761E77AF9}"/>
              </a:ext>
            </a:extLst>
          </p:cNvPr>
          <p:cNvSpPr txBox="1"/>
          <p:nvPr/>
        </p:nvSpPr>
        <p:spPr>
          <a:xfrm>
            <a:off x="312239" y="485218"/>
            <a:ext cx="5010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333E48"/>
                </a:solidFill>
                <a:latin typeface="Montserrat" panose="00000500000000000000" pitchFamily="2" charset="-52"/>
              </a:rPr>
              <a:t>RHC240-5D</a:t>
            </a:r>
            <a:r>
              <a:rPr lang="uk-UA" sz="2400" b="1" dirty="0">
                <a:solidFill>
                  <a:srgbClr val="333E48"/>
                </a:solidFill>
                <a:latin typeface="Montserrat" panose="00000500000000000000" pitchFamily="2" charset="-52"/>
              </a:rPr>
              <a:t> </a:t>
            </a:r>
            <a:r>
              <a:rPr lang="en-US" sz="2400" b="1" dirty="0" err="1">
                <a:solidFill>
                  <a:srgbClr val="333E48"/>
                </a:solidFill>
                <a:latin typeface="Montserrat" panose="00000500000000000000" pitchFamily="2" charset="-52"/>
              </a:rPr>
              <a:t>HeadPlus</a:t>
            </a:r>
            <a:endParaRPr lang="en-US" sz="2400" b="1" dirty="0">
              <a:solidFill>
                <a:srgbClr val="333E48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5A0A1D-EA22-9C6C-8B2D-810DBC96776D}"/>
              </a:ext>
            </a:extLst>
          </p:cNvPr>
          <p:cNvSpPr txBox="1"/>
          <p:nvPr/>
        </p:nvSpPr>
        <p:spPr>
          <a:xfrm>
            <a:off x="335686" y="174050"/>
            <a:ext cx="31417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акумуляторна</a:t>
            </a:r>
            <a:r>
              <a:rPr lang="ru-RU" sz="1400" dirty="0"/>
              <a:t> бритва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2C0AD2-B2BC-5A9A-5D95-1CC355785BDA}"/>
              </a:ext>
            </a:extLst>
          </p:cNvPr>
          <p:cNvSpPr txBox="1"/>
          <p:nvPr/>
        </p:nvSpPr>
        <p:spPr>
          <a:xfrm>
            <a:off x="429471" y="1443841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800" b="1" dirty="0"/>
              <a:t>5</a:t>
            </a:r>
            <a:r>
              <a:rPr lang="en-US" sz="4800" b="1" dirty="0"/>
              <a:t>D</a:t>
            </a:r>
            <a:r>
              <a:rPr lang="en-US" b="1" dirty="0"/>
              <a:t>SHAVER </a:t>
            </a:r>
            <a:endParaRPr lang="ru-RU" b="1" dirty="0"/>
          </a:p>
          <a:p>
            <a:r>
              <a:rPr lang="uk-UA" dirty="0"/>
              <a:t>5 ПЛАВАЮЧИХ ЛЕЗА</a:t>
            </a:r>
          </a:p>
          <a:p>
            <a:endParaRPr lang="uk-UA" dirty="0"/>
          </a:p>
          <a:p>
            <a:r>
              <a:rPr lang="uk-UA" sz="4800" b="1" dirty="0"/>
              <a:t>70 ХВИЛИН</a:t>
            </a:r>
          </a:p>
          <a:p>
            <a:r>
              <a:rPr lang="uk-UA" dirty="0"/>
              <a:t>ЧАС РОБОТИ</a:t>
            </a:r>
          </a:p>
          <a:p>
            <a:endParaRPr lang="uk-UA" dirty="0"/>
          </a:p>
          <a:p>
            <a:endParaRPr lang="uk-UA" dirty="0"/>
          </a:p>
          <a:p>
            <a:r>
              <a:rPr lang="en-US" sz="4800" b="1" dirty="0"/>
              <a:t>IP X</a:t>
            </a:r>
            <a:r>
              <a:rPr lang="uk-UA" sz="4800" b="1" dirty="0"/>
              <a:t>4</a:t>
            </a:r>
          </a:p>
          <a:p>
            <a:r>
              <a:rPr lang="ru-RU" dirty="0"/>
              <a:t>ЗАХИСТ В</a:t>
            </a:r>
            <a:r>
              <a:rPr lang="uk-UA" dirty="0"/>
              <a:t>ІД ВОДИ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4773E3-382D-0EF2-D837-EB06E172BE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501" y="327938"/>
            <a:ext cx="3237257" cy="59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04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56964-9D11-F08A-35D3-6D2D90E7C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383FFB1-3273-2BC4-F89C-DBA28D073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B06E8F-E035-6E5B-1DFA-C3484427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90" y="858146"/>
            <a:ext cx="658927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uk-UA" dirty="0"/>
              <a:t>Професійні Фени високої швидкості, насамперед відрізняються від традиційних моделей своїм </a:t>
            </a:r>
            <a:r>
              <a:rPr lang="en-US" b="1" dirty="0"/>
              <a:t>BLDC‑</a:t>
            </a:r>
            <a:r>
              <a:rPr lang="uk-UA" b="1" dirty="0"/>
              <a:t>двигуном </a:t>
            </a:r>
            <a:r>
              <a:rPr lang="pl-PL" dirty="0"/>
              <a:t>(Brushless DC Motor)</a:t>
            </a:r>
            <a:r>
              <a:rPr lang="uk-UA" b="1" dirty="0"/>
              <a:t>.</a:t>
            </a:r>
          </a:p>
          <a:p>
            <a:endParaRPr lang="uk-UA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5B7754-6DDB-6A00-6849-65D1A01ADC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007" y="3324069"/>
            <a:ext cx="3034866" cy="2075620"/>
          </a:xfrm>
          <a:prstGeom prst="rect">
            <a:avLst/>
          </a:prstGeom>
        </p:spPr>
      </p:pic>
      <p:pic>
        <p:nvPicPr>
          <p:cNvPr id="1026" name="Picture 2" descr="https://ek.ua/posts/files/5745/06.jpg">
            <a:extLst>
              <a:ext uri="{FF2B5EF4-FFF2-40B4-BE49-F238E27FC236}">
                <a16:creationId xmlns:a16="http://schemas.microsoft.com/office/drawing/2014/main" id="{939651AF-D373-4BAE-8A71-141669B46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3475" y="1013779"/>
            <a:ext cx="4940588" cy="329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7F4C98-CF75-4247-9403-A07601961A7A}"/>
              </a:ext>
            </a:extLst>
          </p:cNvPr>
          <p:cNvSpPr/>
          <p:nvPr/>
        </p:nvSpPr>
        <p:spPr>
          <a:xfrm>
            <a:off x="150489" y="2336715"/>
            <a:ext cx="63606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BLDC-</a:t>
            </a:r>
            <a:r>
              <a:rPr lang="ru-RU" b="1" dirty="0" err="1">
                <a:solidFill>
                  <a:srgbClr val="FF0000"/>
                </a:solidFill>
              </a:rPr>
              <a:t>двигун</a:t>
            </a:r>
            <a:r>
              <a:rPr lang="ru-RU" dirty="0">
                <a:solidFill>
                  <a:srgbClr val="FF0000"/>
                </a:solidFill>
              </a:rPr>
              <a:t> — </a:t>
            </a:r>
            <a:r>
              <a:rPr lang="ru-RU" dirty="0" err="1">
                <a:solidFill>
                  <a:srgbClr val="FF0000"/>
                </a:solidFill>
              </a:rPr>
              <a:t>це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безщітковий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двигун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постійного</a:t>
            </a:r>
            <a:r>
              <a:rPr lang="ru-RU" b="1" dirty="0">
                <a:solidFill>
                  <a:srgbClr val="FF0000"/>
                </a:solidFill>
              </a:rPr>
              <a:t> струму.</a:t>
            </a:r>
            <a:endParaRPr lang="uk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28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3890B-983A-0FBF-1420-394791436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D533DCE-ED17-9325-70F3-3835FA8C6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150CF0-CCA6-48D0-51E0-ADBF91E9D71F}"/>
              </a:ext>
            </a:extLst>
          </p:cNvPr>
          <p:cNvSpPr txBox="1"/>
          <p:nvPr/>
        </p:nvSpPr>
        <p:spPr>
          <a:xfrm>
            <a:off x="335686" y="174050"/>
            <a:ext cx="31417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акумуляторна</a:t>
            </a:r>
            <a:r>
              <a:rPr lang="ru-RU" sz="1400" dirty="0"/>
              <a:t> бритва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F7CFCF-6F81-A6AA-4155-991D6ADAD3C5}"/>
              </a:ext>
            </a:extLst>
          </p:cNvPr>
          <p:cNvSpPr txBox="1"/>
          <p:nvPr/>
        </p:nvSpPr>
        <p:spPr>
          <a:xfrm>
            <a:off x="312239" y="485218"/>
            <a:ext cx="5010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333E48"/>
                </a:solidFill>
                <a:latin typeface="Montserrat" panose="00000500000000000000" pitchFamily="2" charset="-52"/>
              </a:rPr>
              <a:t>RHC240-5D</a:t>
            </a:r>
            <a:r>
              <a:rPr lang="uk-UA" sz="2400" b="1" dirty="0">
                <a:solidFill>
                  <a:srgbClr val="333E48"/>
                </a:solidFill>
                <a:latin typeface="Montserrat" panose="00000500000000000000" pitchFamily="2" charset="-52"/>
              </a:rPr>
              <a:t> </a:t>
            </a:r>
            <a:r>
              <a:rPr lang="en-US" sz="2400" b="1" dirty="0" err="1">
                <a:solidFill>
                  <a:srgbClr val="333E48"/>
                </a:solidFill>
                <a:latin typeface="Montserrat" panose="00000500000000000000" pitchFamily="2" charset="-52"/>
              </a:rPr>
              <a:t>HeadPlus</a:t>
            </a:r>
            <a:endParaRPr lang="en-US" sz="2400" b="1" dirty="0">
              <a:solidFill>
                <a:srgbClr val="333E48"/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4D6168-891D-FE88-3240-35D7C21021C2}"/>
              </a:ext>
            </a:extLst>
          </p:cNvPr>
          <p:cNvSpPr txBox="1"/>
          <p:nvPr/>
        </p:nvSpPr>
        <p:spPr>
          <a:xfrm>
            <a:off x="312239" y="1404317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 err="1">
                <a:solidFill>
                  <a:srgbClr val="231F20"/>
                </a:solidFill>
              </a:rPr>
              <a:t>Ріжучий</a:t>
            </a:r>
            <a:r>
              <a:rPr lang="ru-RU" sz="1800" dirty="0">
                <a:solidFill>
                  <a:srgbClr val="231F20"/>
                </a:solidFill>
              </a:rPr>
              <a:t> </a:t>
            </a:r>
            <a:r>
              <a:rPr lang="ru-RU" sz="1800" dirty="0" err="1">
                <a:solidFill>
                  <a:srgbClr val="231F20"/>
                </a:solidFill>
              </a:rPr>
              <a:t>плаваючий</a:t>
            </a:r>
            <a:r>
              <a:rPr lang="ru-RU" sz="1800" dirty="0">
                <a:solidFill>
                  <a:srgbClr val="231F20"/>
                </a:solidFill>
              </a:rPr>
              <a:t> блок: 5-ть головок</a:t>
            </a:r>
          </a:p>
          <a:p>
            <a:r>
              <a:rPr lang="uk-UA" sz="1800" dirty="0">
                <a:solidFill>
                  <a:srgbClr val="231F20"/>
                </a:solidFill>
              </a:rPr>
              <a:t>Високошвидкісний потужний двигун</a:t>
            </a:r>
          </a:p>
          <a:p>
            <a:r>
              <a:rPr lang="ru-RU" sz="1800" dirty="0" err="1">
                <a:solidFill>
                  <a:srgbClr val="231F20"/>
                </a:solidFill>
              </a:rPr>
              <a:t>Вхід</a:t>
            </a:r>
            <a:r>
              <a:rPr lang="ru-RU" sz="1800" dirty="0">
                <a:solidFill>
                  <a:srgbClr val="231F20"/>
                </a:solidFill>
              </a:rPr>
              <a:t> DC5V1 А </a:t>
            </a:r>
          </a:p>
          <a:p>
            <a:r>
              <a:rPr lang="ru-RU" sz="1800" dirty="0" err="1">
                <a:solidFill>
                  <a:srgbClr val="231F20"/>
                </a:solidFill>
              </a:rPr>
              <a:t>Літієва</a:t>
            </a:r>
            <a:r>
              <a:rPr lang="ru-RU" sz="1800" dirty="0">
                <a:solidFill>
                  <a:srgbClr val="231F20"/>
                </a:solidFill>
              </a:rPr>
              <a:t> батарея 3,7 В, 600 </a:t>
            </a:r>
            <a:r>
              <a:rPr lang="ru-RU" sz="1800" dirty="0" err="1">
                <a:solidFill>
                  <a:srgbClr val="231F20"/>
                </a:solidFill>
              </a:rPr>
              <a:t>мАг</a:t>
            </a:r>
            <a:endParaRPr lang="ru-RU" sz="1800" dirty="0">
              <a:solidFill>
                <a:srgbClr val="231F20"/>
              </a:solidFill>
            </a:endParaRPr>
          </a:p>
          <a:p>
            <a:r>
              <a:rPr lang="ru-RU" sz="1800" dirty="0">
                <a:solidFill>
                  <a:srgbClr val="231F20"/>
                </a:solidFill>
              </a:rPr>
              <a:t>Час </a:t>
            </a:r>
            <a:r>
              <a:rPr lang="ru-RU" sz="1800" dirty="0" err="1">
                <a:solidFill>
                  <a:srgbClr val="231F20"/>
                </a:solidFill>
              </a:rPr>
              <a:t>заряджання</a:t>
            </a:r>
            <a:r>
              <a:rPr lang="ru-RU" sz="1800" dirty="0">
                <a:solidFill>
                  <a:srgbClr val="231F20"/>
                </a:solidFill>
              </a:rPr>
              <a:t>: </a:t>
            </a:r>
            <a:r>
              <a:rPr lang="ru-RU" sz="1800" dirty="0" err="1">
                <a:solidFill>
                  <a:srgbClr val="231F20"/>
                </a:solidFill>
              </a:rPr>
              <a:t>близько</a:t>
            </a:r>
            <a:r>
              <a:rPr lang="ru-RU" sz="1800" dirty="0">
                <a:solidFill>
                  <a:srgbClr val="231F20"/>
                </a:solidFill>
              </a:rPr>
              <a:t> 1 година</a:t>
            </a:r>
          </a:p>
          <a:p>
            <a:r>
              <a:rPr lang="ru-RU" sz="1800" dirty="0">
                <a:solidFill>
                  <a:srgbClr val="231F20"/>
                </a:solidFill>
              </a:rPr>
              <a:t>Час </a:t>
            </a:r>
            <a:r>
              <a:rPr lang="ru-RU" sz="1800" dirty="0" err="1">
                <a:solidFill>
                  <a:srgbClr val="231F20"/>
                </a:solidFill>
              </a:rPr>
              <a:t>роботи</a:t>
            </a:r>
            <a:r>
              <a:rPr lang="ru-RU" sz="1800" dirty="0">
                <a:solidFill>
                  <a:srgbClr val="231F20"/>
                </a:solidFill>
              </a:rPr>
              <a:t>: до 70 </a:t>
            </a:r>
            <a:r>
              <a:rPr lang="ru-RU" sz="1800" dirty="0" err="1">
                <a:solidFill>
                  <a:srgbClr val="231F20"/>
                </a:solidFill>
              </a:rPr>
              <a:t>хвилин</a:t>
            </a:r>
            <a:endParaRPr lang="ru-RU" sz="1800" dirty="0">
              <a:solidFill>
                <a:srgbClr val="231F20"/>
              </a:solidFill>
            </a:endParaRPr>
          </a:p>
          <a:p>
            <a:r>
              <a:rPr lang="ru-RU" sz="1800" dirty="0">
                <a:solidFill>
                  <a:srgbClr val="231F20"/>
                </a:solidFill>
              </a:rPr>
              <a:t>Шнур </a:t>
            </a:r>
            <a:r>
              <a:rPr lang="ru-RU" sz="1800" dirty="0" err="1">
                <a:solidFill>
                  <a:srgbClr val="231F20"/>
                </a:solidFill>
              </a:rPr>
              <a:t>живлення</a:t>
            </a:r>
            <a:r>
              <a:rPr lang="ru-RU" sz="1800" dirty="0">
                <a:solidFill>
                  <a:srgbClr val="231F20"/>
                </a:solidFill>
              </a:rPr>
              <a:t> </a:t>
            </a:r>
            <a:r>
              <a:rPr lang="ru-RU" sz="1800" dirty="0" err="1">
                <a:solidFill>
                  <a:srgbClr val="231F20"/>
                </a:solidFill>
              </a:rPr>
              <a:t>USBType</a:t>
            </a:r>
            <a:r>
              <a:rPr lang="ru-RU" sz="1800" dirty="0">
                <a:solidFill>
                  <a:srgbClr val="231F20"/>
                </a:solidFill>
              </a:rPr>
              <a:t>-C</a:t>
            </a:r>
          </a:p>
          <a:p>
            <a:r>
              <a:rPr lang="ru-RU" sz="1800" dirty="0" err="1">
                <a:solidFill>
                  <a:srgbClr val="231F20"/>
                </a:solidFill>
              </a:rPr>
              <a:t>Індикатор</a:t>
            </a:r>
            <a:r>
              <a:rPr lang="ru-RU" sz="1800" dirty="0">
                <a:solidFill>
                  <a:srgbClr val="231F20"/>
                </a:solidFill>
              </a:rPr>
              <a:t> з </a:t>
            </a:r>
            <a:r>
              <a:rPr lang="ru-RU" sz="1800" dirty="0" err="1">
                <a:solidFill>
                  <a:srgbClr val="231F20"/>
                </a:solidFill>
              </a:rPr>
              <a:t>рівнем</a:t>
            </a:r>
            <a:r>
              <a:rPr lang="ru-RU" sz="1800" dirty="0">
                <a:solidFill>
                  <a:srgbClr val="231F20"/>
                </a:solidFill>
              </a:rPr>
              <a:t> заряду</a:t>
            </a:r>
          </a:p>
          <a:p>
            <a:endParaRPr lang="uk-UA" sz="1800" dirty="0">
              <a:solidFill>
                <a:srgbClr val="231F20"/>
              </a:solidFill>
            </a:endParaRPr>
          </a:p>
          <a:p>
            <a:r>
              <a:rPr lang="ru-RU" sz="1800" dirty="0" err="1">
                <a:solidFill>
                  <a:srgbClr val="231F20"/>
                </a:solidFill>
              </a:rPr>
              <a:t>Додатково</a:t>
            </a:r>
            <a:r>
              <a:rPr lang="ru-RU" sz="1800" dirty="0">
                <a:solidFill>
                  <a:srgbClr val="231F20"/>
                </a:solidFill>
              </a:rPr>
              <a:t>: </a:t>
            </a:r>
            <a:r>
              <a:rPr lang="uk-UA" sz="1800" dirty="0">
                <a:solidFill>
                  <a:srgbClr val="231F20"/>
                </a:solidFill>
              </a:rPr>
              <a:t>Чистка головки під водою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349884-7C32-73E2-EDAB-0708427F62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483" y="327938"/>
            <a:ext cx="4499238" cy="57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86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F6B1E-04F3-31A8-934B-6BCCAA4A8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A8BE655-B758-9E87-EED7-7FE03E3E6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F7EB6-9F24-9BFF-22FF-D8964FC3BEA3}"/>
              </a:ext>
            </a:extLst>
          </p:cNvPr>
          <p:cNvSpPr txBox="1"/>
          <p:nvPr/>
        </p:nvSpPr>
        <p:spPr>
          <a:xfrm>
            <a:off x="335686" y="174050"/>
            <a:ext cx="31417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акумуляторна</a:t>
            </a:r>
            <a:r>
              <a:rPr lang="ru-RU" sz="1400" dirty="0"/>
              <a:t> бритва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2473B-03A1-4A9A-F3FF-B7DFB6210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27" y="2615457"/>
            <a:ext cx="3014944" cy="3006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2A199D-D2D1-EC54-4006-E780DA3BE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862" y="2555359"/>
            <a:ext cx="3153461" cy="3126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F924AA-8F54-8F60-E1F5-8BC847E01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015" y="2483536"/>
            <a:ext cx="3162741" cy="31266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A8A933-19F6-D94F-79CF-1230ADBED9CE}"/>
              </a:ext>
            </a:extLst>
          </p:cNvPr>
          <p:cNvSpPr txBox="1"/>
          <p:nvPr/>
        </p:nvSpPr>
        <p:spPr>
          <a:xfrm>
            <a:off x="426837" y="1488027"/>
            <a:ext cx="3821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Використання для обличчя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494BD6-4606-B556-A182-AAE010BBEC22}"/>
              </a:ext>
            </a:extLst>
          </p:cNvPr>
          <p:cNvSpPr txBox="1"/>
          <p:nvPr/>
        </p:nvSpPr>
        <p:spPr>
          <a:xfrm>
            <a:off x="4411231" y="14880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231F20"/>
                </a:solidFill>
                <a:latin typeface="Montserrat (Body)"/>
              </a:rPr>
              <a:t>Використання для голови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381CB2-5ECC-010C-DDD5-658E3D52D296}"/>
              </a:ext>
            </a:extLst>
          </p:cNvPr>
          <p:cNvSpPr txBox="1"/>
          <p:nvPr/>
        </p:nvSpPr>
        <p:spPr>
          <a:xfrm>
            <a:off x="8784756" y="15036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231F20"/>
                </a:solidFill>
                <a:latin typeface="+mj-lt"/>
              </a:rPr>
              <a:t>Використання для тіла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C846A3-CCF5-DFCA-03B8-21D68A2CA078}"/>
              </a:ext>
            </a:extLst>
          </p:cNvPr>
          <p:cNvSpPr txBox="1"/>
          <p:nvPr/>
        </p:nvSpPr>
        <p:spPr>
          <a:xfrm>
            <a:off x="312239" y="485218"/>
            <a:ext cx="5010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333E48"/>
                </a:solidFill>
                <a:latin typeface="Montserrat" panose="00000500000000000000" pitchFamily="2" charset="-52"/>
              </a:rPr>
              <a:t>RHC240-5D</a:t>
            </a:r>
            <a:r>
              <a:rPr lang="uk-UA" sz="2400" b="1" dirty="0">
                <a:solidFill>
                  <a:srgbClr val="333E48"/>
                </a:solidFill>
                <a:latin typeface="Montserrat" panose="00000500000000000000" pitchFamily="2" charset="-52"/>
              </a:rPr>
              <a:t> </a:t>
            </a:r>
            <a:r>
              <a:rPr lang="en-US" sz="2400" b="1" dirty="0" err="1">
                <a:solidFill>
                  <a:srgbClr val="333E48"/>
                </a:solidFill>
                <a:latin typeface="Montserrat" panose="00000500000000000000" pitchFamily="2" charset="-52"/>
              </a:rPr>
              <a:t>HeadPlus</a:t>
            </a:r>
            <a:endParaRPr lang="en-US" sz="2400" b="1" dirty="0">
              <a:solidFill>
                <a:srgbClr val="333E48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27353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2B874-0139-FF83-EB0E-2B634560B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1D25FEE-6BC7-8769-385E-7367CE6A8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125A7A-CBD8-E233-9328-FDC2E2F570F3}"/>
              </a:ext>
            </a:extLst>
          </p:cNvPr>
          <p:cNvSpPr txBox="1"/>
          <p:nvPr/>
        </p:nvSpPr>
        <p:spPr>
          <a:xfrm>
            <a:off x="429471" y="174050"/>
            <a:ext cx="3618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RHC182-S</a:t>
            </a:r>
            <a:r>
              <a:rPr lang="uk-UA" sz="2400" b="1" dirty="0"/>
              <a:t> </a:t>
            </a:r>
            <a:r>
              <a:rPr lang="en-US" sz="2400" b="1" dirty="0"/>
              <a:t>5Plus</a:t>
            </a:r>
            <a:endParaRPr lang="en-US" sz="2400" b="1" dirty="0">
              <a:solidFill>
                <a:srgbClr val="333E48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23DEA-B7C0-5AE5-6A2E-82678C611D74}"/>
              </a:ext>
            </a:extLst>
          </p:cNvPr>
          <p:cNvSpPr txBox="1"/>
          <p:nvPr/>
        </p:nvSpPr>
        <p:spPr>
          <a:xfrm>
            <a:off x="429471" y="2133955"/>
            <a:ext cx="609600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800" b="1" dirty="0"/>
              <a:t>5 в 1</a:t>
            </a:r>
            <a:endParaRPr lang="ru-RU" b="1" dirty="0"/>
          </a:p>
          <a:p>
            <a:r>
              <a:rPr lang="ru-RU" b="1" dirty="0"/>
              <a:t>Тример для </a:t>
            </a:r>
            <a:r>
              <a:rPr lang="ru-RU" b="1" dirty="0" err="1"/>
              <a:t>бороди</a:t>
            </a:r>
            <a:r>
              <a:rPr lang="ru-RU" b="1" dirty="0"/>
              <a:t> та </a:t>
            </a:r>
            <a:r>
              <a:rPr lang="ru-RU" b="1" dirty="0" err="1"/>
              <a:t>вусів</a:t>
            </a:r>
            <a:endParaRPr lang="ru-RU" b="1" dirty="0"/>
          </a:p>
          <a:p>
            <a:r>
              <a:rPr lang="uk-UA" b="1" dirty="0"/>
              <a:t>Дизайнерський тример</a:t>
            </a:r>
          </a:p>
          <a:p>
            <a:r>
              <a:rPr lang="uk-UA" b="1" dirty="0"/>
              <a:t>Тример для контурів</a:t>
            </a:r>
          </a:p>
          <a:p>
            <a:r>
              <a:rPr lang="ru-RU" b="1" dirty="0"/>
              <a:t>Тример для </a:t>
            </a:r>
            <a:r>
              <a:rPr lang="ru-RU" b="1" dirty="0" err="1"/>
              <a:t>вух</a:t>
            </a:r>
            <a:r>
              <a:rPr lang="ru-RU" b="1" dirty="0"/>
              <a:t> та носа</a:t>
            </a:r>
          </a:p>
          <a:p>
            <a:r>
              <a:rPr lang="uk-UA" b="1" dirty="0"/>
              <a:t>Бритва сітчаста</a:t>
            </a:r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1C1DA-B082-67C3-343F-3A21140A7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935" y="174050"/>
            <a:ext cx="4477896" cy="610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28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F6517-1F8B-4C50-14F6-B94445D2B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2B5B832-31B6-25DA-5045-829E9A872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35D183-F305-669F-FD62-B4CF2350DDD6}"/>
              </a:ext>
            </a:extLst>
          </p:cNvPr>
          <p:cNvSpPr txBox="1"/>
          <p:nvPr/>
        </p:nvSpPr>
        <p:spPr>
          <a:xfrm>
            <a:off x="429471" y="174050"/>
            <a:ext cx="3618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RHC182-S</a:t>
            </a:r>
            <a:r>
              <a:rPr lang="uk-UA" sz="2400" b="1" dirty="0"/>
              <a:t> </a:t>
            </a:r>
            <a:r>
              <a:rPr lang="en-US" sz="2400" b="1" dirty="0"/>
              <a:t>5Plus</a:t>
            </a:r>
            <a:endParaRPr lang="en-US" sz="2400" b="1" dirty="0">
              <a:solidFill>
                <a:srgbClr val="333E48"/>
              </a:solidFill>
              <a:latin typeface="Montserrat" panose="000005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68D16-11FB-3495-12C6-58F6A63D8847}"/>
              </a:ext>
            </a:extLst>
          </p:cNvPr>
          <p:cNvSpPr txBox="1"/>
          <p:nvPr/>
        </p:nvSpPr>
        <p:spPr>
          <a:xfrm>
            <a:off x="489856" y="2054411"/>
            <a:ext cx="609456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Потужність: 3Вт</a:t>
            </a:r>
          </a:p>
          <a:p>
            <a:r>
              <a:rPr lang="uk-UA" dirty="0"/>
              <a:t>Світлодіодний дисплей </a:t>
            </a:r>
          </a:p>
          <a:p>
            <a:r>
              <a:rPr lang="uk-UA" dirty="0"/>
              <a:t>14500 літієва батарея 600</a:t>
            </a:r>
            <a:r>
              <a:rPr lang="en-US" dirty="0" err="1"/>
              <a:t>mAh</a:t>
            </a:r>
            <a:endParaRPr lang="en-US" dirty="0"/>
          </a:p>
          <a:p>
            <a:r>
              <a:rPr lang="uk-UA" dirty="0"/>
              <a:t>Двигун: 280, 2.4</a:t>
            </a:r>
            <a:r>
              <a:rPr lang="en-US" dirty="0"/>
              <a:t>V 3W 6800RPM</a:t>
            </a:r>
          </a:p>
          <a:p>
            <a:r>
              <a:rPr lang="uk-UA" dirty="0"/>
              <a:t>Час заряджання: 1.5 години</a:t>
            </a:r>
          </a:p>
          <a:p>
            <a:r>
              <a:rPr lang="uk-UA" dirty="0"/>
              <a:t>Час роботи: 50 хвилин</a:t>
            </a:r>
          </a:p>
          <a:p>
            <a:r>
              <a:rPr lang="uk-UA" dirty="0"/>
              <a:t>Комплектація:</a:t>
            </a:r>
          </a:p>
          <a:p>
            <a:r>
              <a:rPr lang="uk-UA" dirty="0"/>
              <a:t>Підставка для зарядки з насадками</a:t>
            </a:r>
          </a:p>
          <a:p>
            <a:r>
              <a:rPr lang="uk-UA" dirty="0"/>
              <a:t>Вхід </a:t>
            </a:r>
            <a:r>
              <a:rPr lang="en-US" dirty="0"/>
              <a:t>DC5V 1A. </a:t>
            </a:r>
            <a:r>
              <a:rPr lang="uk-UA" dirty="0"/>
              <a:t>Шнур </a:t>
            </a:r>
            <a:r>
              <a:rPr lang="en-US" dirty="0"/>
              <a:t>Type-C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21BAEF-C629-F78C-AAC5-58E5232681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831" y="174050"/>
            <a:ext cx="4034569" cy="6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11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BA5B4-8939-675A-133C-E5E162AA4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9AE7505-84DD-A9A4-3437-A09E3177D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B974B7-3FCE-82AB-4985-88AEEFEEC624}"/>
              </a:ext>
            </a:extLst>
          </p:cNvPr>
          <p:cNvSpPr txBox="1"/>
          <p:nvPr/>
        </p:nvSpPr>
        <p:spPr>
          <a:xfrm>
            <a:off x="312239" y="304058"/>
            <a:ext cx="5010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RHC182-S</a:t>
            </a:r>
            <a:r>
              <a:rPr lang="uk-UA" sz="2400" b="1" dirty="0"/>
              <a:t> </a:t>
            </a:r>
            <a:r>
              <a:rPr lang="en-US" sz="2400" b="1" dirty="0"/>
              <a:t>5Plus</a:t>
            </a:r>
            <a:endParaRPr lang="en-US" sz="2400" b="1" dirty="0">
              <a:solidFill>
                <a:srgbClr val="333E48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38F898-764B-1CCA-D29B-6B2CD7ED1EA1}"/>
              </a:ext>
            </a:extLst>
          </p:cNvPr>
          <p:cNvSpPr txBox="1"/>
          <p:nvPr/>
        </p:nvSpPr>
        <p:spPr>
          <a:xfrm>
            <a:off x="251853" y="3545047"/>
            <a:ext cx="268112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/>
              <a:t>Тример для </a:t>
            </a:r>
            <a:r>
              <a:rPr lang="ru-RU" sz="1050" b="1" dirty="0" err="1"/>
              <a:t>тіла</a:t>
            </a:r>
            <a:r>
              <a:rPr lang="ru-RU" sz="1050" b="1" dirty="0"/>
              <a:t>, </a:t>
            </a:r>
            <a:r>
              <a:rPr lang="ru-RU" sz="1050" b="1" dirty="0" err="1"/>
              <a:t>інтимних</a:t>
            </a:r>
            <a:r>
              <a:rPr lang="ru-RU" sz="1050" b="1" dirty="0"/>
              <a:t> зон та </a:t>
            </a:r>
            <a:r>
              <a:rPr lang="ru-RU" sz="1050" b="1" dirty="0" err="1"/>
              <a:t>голови</a:t>
            </a:r>
            <a:endParaRPr lang="uk-UA" sz="105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BE499E-3665-1AE0-EEAC-E3BD82E36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934" y="4128800"/>
            <a:ext cx="1600032" cy="16368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AE4DEC-150A-C9C5-0A01-8CFFE3376A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08" y="4187689"/>
            <a:ext cx="1692066" cy="15444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4CCF26-F9E1-DF26-21D3-B06D910141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811" y="4123597"/>
            <a:ext cx="1600032" cy="16178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3C24A4A-9562-8695-3471-C3E8B22F298F}"/>
              </a:ext>
            </a:extLst>
          </p:cNvPr>
          <p:cNvSpPr txBox="1"/>
          <p:nvPr/>
        </p:nvSpPr>
        <p:spPr>
          <a:xfrm>
            <a:off x="4085847" y="3429000"/>
            <a:ext cx="268112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/>
              <a:t>М</a:t>
            </a:r>
            <a:r>
              <a:rPr lang="uk-UA" sz="1050" b="1" dirty="0" err="1"/>
              <a:t>іні</a:t>
            </a:r>
            <a:r>
              <a:rPr lang="uk-UA" sz="1050" b="1" dirty="0"/>
              <a:t> бритва із сіткою для виділення контуру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CAE6EF-D55B-BEAC-53C6-D68DB245D8A3}"/>
              </a:ext>
            </a:extLst>
          </p:cNvPr>
          <p:cNvSpPr txBox="1"/>
          <p:nvPr/>
        </p:nvSpPr>
        <p:spPr>
          <a:xfrm>
            <a:off x="8597067" y="3429000"/>
            <a:ext cx="268112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/>
              <a:t>Насадка для </a:t>
            </a:r>
            <a:r>
              <a:rPr lang="ru-RU" sz="1050" b="1" dirty="0" err="1"/>
              <a:t>видалення</a:t>
            </a:r>
            <a:r>
              <a:rPr lang="ru-RU" sz="1050" b="1" dirty="0"/>
              <a:t> </a:t>
            </a:r>
            <a:r>
              <a:rPr lang="ru-RU" sz="1050" b="1" dirty="0" err="1"/>
              <a:t>волосся</a:t>
            </a:r>
            <a:r>
              <a:rPr lang="ru-RU" sz="1050" b="1" dirty="0"/>
              <a:t> у </a:t>
            </a:r>
            <a:r>
              <a:rPr lang="ru-RU" sz="1050" b="1" dirty="0" err="1"/>
              <a:t>носі</a:t>
            </a:r>
            <a:r>
              <a:rPr lang="ru-RU" sz="1050" b="1" dirty="0"/>
              <a:t> та </a:t>
            </a:r>
            <a:r>
              <a:rPr lang="ru-RU" sz="1050" b="1" dirty="0" err="1"/>
              <a:t>вухах</a:t>
            </a:r>
            <a:endParaRPr lang="uk-UA" sz="105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C3A3AE-BB40-642B-2B58-77E236AB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520" y="2510287"/>
            <a:ext cx="592600" cy="927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2EA66B-11F9-CE88-9BF6-6971060331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08" y="1591288"/>
            <a:ext cx="1692066" cy="17216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2EA1AF-92EE-4092-EE01-4E58613DE548}"/>
              </a:ext>
            </a:extLst>
          </p:cNvPr>
          <p:cNvSpPr txBox="1"/>
          <p:nvPr/>
        </p:nvSpPr>
        <p:spPr>
          <a:xfrm>
            <a:off x="135993" y="943696"/>
            <a:ext cx="268112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 err="1"/>
              <a:t>Повноцінна</a:t>
            </a:r>
            <a:r>
              <a:rPr lang="ru-RU" sz="1050" b="1" dirty="0"/>
              <a:t> машинка для </a:t>
            </a:r>
            <a:r>
              <a:rPr lang="ru-RU" sz="1050" b="1" dirty="0" err="1"/>
              <a:t>підстригання</a:t>
            </a:r>
            <a:r>
              <a:rPr lang="ru-RU" sz="1050" b="1" dirty="0"/>
              <a:t> </a:t>
            </a:r>
            <a:r>
              <a:rPr lang="ru-RU" sz="1050" b="1" dirty="0" err="1"/>
              <a:t>волосся</a:t>
            </a:r>
            <a:endParaRPr lang="uk-UA" sz="105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06B230-7C51-8D02-F43B-91950BE4D39C}"/>
              </a:ext>
            </a:extLst>
          </p:cNvPr>
          <p:cNvSpPr txBox="1"/>
          <p:nvPr/>
        </p:nvSpPr>
        <p:spPr>
          <a:xfrm>
            <a:off x="8482280" y="901991"/>
            <a:ext cx="268112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/>
              <a:t>М</a:t>
            </a:r>
            <a:r>
              <a:rPr lang="uk-UA" sz="1050" b="1" dirty="0" err="1"/>
              <a:t>іні</a:t>
            </a:r>
            <a:r>
              <a:rPr lang="uk-UA" sz="1050" b="1" dirty="0"/>
              <a:t> тример для точного контуру та деталей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195BD2-EFC2-D2CA-1F8A-A28A124B33D0}"/>
              </a:ext>
            </a:extLst>
          </p:cNvPr>
          <p:cNvSpPr txBox="1"/>
          <p:nvPr/>
        </p:nvSpPr>
        <p:spPr>
          <a:xfrm>
            <a:off x="4011110" y="933312"/>
            <a:ext cx="268112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 err="1"/>
              <a:t>Додаткови</a:t>
            </a:r>
            <a:r>
              <a:rPr lang="ru-RU" sz="1050" b="1" dirty="0"/>
              <a:t> насадки</a:t>
            </a:r>
          </a:p>
          <a:p>
            <a:pPr algn="ctr"/>
            <a:r>
              <a:rPr lang="ru-RU" sz="1050" b="1" dirty="0"/>
              <a:t>1.5 </a:t>
            </a:r>
            <a:r>
              <a:rPr lang="en-US" sz="1050" b="1" dirty="0"/>
              <a:t>/ </a:t>
            </a:r>
            <a:r>
              <a:rPr lang="ru-RU" sz="1050" b="1" dirty="0"/>
              <a:t>3 </a:t>
            </a:r>
            <a:r>
              <a:rPr lang="en-US" sz="1050" b="1" dirty="0"/>
              <a:t>/ </a:t>
            </a:r>
            <a:r>
              <a:rPr lang="ru-RU" sz="1050" b="1" dirty="0"/>
              <a:t>6 </a:t>
            </a:r>
            <a:r>
              <a:rPr lang="en-US" sz="1050" b="1" dirty="0"/>
              <a:t>/ </a:t>
            </a:r>
            <a:r>
              <a:rPr lang="ru-RU" sz="1050" b="1" dirty="0"/>
              <a:t>9 мм</a:t>
            </a:r>
            <a:endParaRPr lang="uk-UA" sz="105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D82C9D-1C84-0DBD-3782-A06D56D93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5505" y="2483280"/>
            <a:ext cx="467902" cy="8296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CA1B31-ABEB-9E24-00C7-6CAC396CE9A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6364" y="1375512"/>
            <a:ext cx="1629141" cy="17309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175A19-3A55-9526-6993-F52CFC6088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8035" y="4470701"/>
            <a:ext cx="646860" cy="12614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B69E00-84D2-FAF3-E558-FA9A006004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3795" y="4548229"/>
            <a:ext cx="506160" cy="11931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B81FF8A-D73B-AB9D-F1D2-DBA4EFFC1E9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177" y="1430256"/>
            <a:ext cx="1750198" cy="17914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D19D923-A841-C67E-9E7F-38DA01A838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4520" y="4662355"/>
            <a:ext cx="627438" cy="106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85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44263-3689-BCB4-A8A8-22C9426DC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5358FB7-6367-9247-8347-56CC3EEE5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0C2CBC-4C34-452D-FE04-3D96E6771380}"/>
              </a:ext>
            </a:extLst>
          </p:cNvPr>
          <p:cNvSpPr txBox="1"/>
          <p:nvPr/>
        </p:nvSpPr>
        <p:spPr>
          <a:xfrm>
            <a:off x="429471" y="174050"/>
            <a:ext cx="3618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RHC152-S</a:t>
            </a:r>
            <a:endParaRPr lang="en-US" sz="2400" b="1" dirty="0">
              <a:solidFill>
                <a:srgbClr val="333E48"/>
              </a:solidFill>
              <a:latin typeface="Montserrat" panose="000005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7DC744-A801-B211-818E-777E598D4EDB}"/>
              </a:ext>
            </a:extLst>
          </p:cNvPr>
          <p:cNvSpPr txBox="1"/>
          <p:nvPr/>
        </p:nvSpPr>
        <p:spPr>
          <a:xfrm>
            <a:off x="429471" y="1443841"/>
            <a:ext cx="6096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 dirty="0"/>
              <a:t>Сталеві леза</a:t>
            </a:r>
          </a:p>
          <a:p>
            <a:r>
              <a:rPr lang="uk-UA" dirty="0"/>
              <a:t>легке та чітке різання</a:t>
            </a:r>
          </a:p>
          <a:p>
            <a:endParaRPr lang="uk-UA" dirty="0"/>
          </a:p>
          <a:p>
            <a:r>
              <a:rPr lang="uk-UA" sz="3600" b="1" dirty="0"/>
              <a:t>30 налаштувань</a:t>
            </a:r>
          </a:p>
          <a:p>
            <a:r>
              <a:rPr lang="uk-UA" dirty="0"/>
              <a:t>довжини стрижки</a:t>
            </a:r>
          </a:p>
          <a:p>
            <a:endParaRPr lang="uk-UA" dirty="0"/>
          </a:p>
          <a:p>
            <a:r>
              <a:rPr lang="uk-UA" sz="3600" b="1" dirty="0"/>
              <a:t>90 хвилин</a:t>
            </a:r>
          </a:p>
          <a:p>
            <a:r>
              <a:rPr lang="uk-UA" dirty="0"/>
              <a:t>автономної роботи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7A5910-BAC1-554B-9E4A-B542D55B82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837" y="93534"/>
            <a:ext cx="2847079" cy="60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10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799F1-036D-3E61-09FA-C4A914A7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E8715BE-58E9-0BE0-AF7A-256C04E7A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0236CD-2A0F-48D8-A6A4-BFC2E37C071A}"/>
              </a:ext>
            </a:extLst>
          </p:cNvPr>
          <p:cNvSpPr txBox="1"/>
          <p:nvPr/>
        </p:nvSpPr>
        <p:spPr>
          <a:xfrm>
            <a:off x="429471" y="174050"/>
            <a:ext cx="3618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RHC152-S</a:t>
            </a:r>
            <a:endParaRPr lang="en-US" sz="2400" b="1" dirty="0">
              <a:solidFill>
                <a:srgbClr val="333E48"/>
              </a:solidFill>
              <a:latin typeface="Montserrat" panose="00000500000000000000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CE018-53BE-1C6E-5147-147BA98CE0F2}"/>
              </a:ext>
            </a:extLst>
          </p:cNvPr>
          <p:cNvSpPr txBox="1"/>
          <p:nvPr/>
        </p:nvSpPr>
        <p:spPr>
          <a:xfrm>
            <a:off x="429471" y="2417693"/>
            <a:ext cx="64594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Потужність: 2Вт</a:t>
            </a:r>
          </a:p>
          <a:p>
            <a:r>
              <a:rPr lang="uk-UA" dirty="0"/>
              <a:t>Час роботи: 90 хвилин</a:t>
            </a:r>
          </a:p>
          <a:p>
            <a:r>
              <a:rPr lang="uk-UA" dirty="0"/>
              <a:t>Акумулятор </a:t>
            </a:r>
            <a:r>
              <a:rPr lang="en-US" dirty="0"/>
              <a:t>Li-ion battery</a:t>
            </a:r>
            <a:endParaRPr lang="uk-UA" dirty="0"/>
          </a:p>
          <a:p>
            <a:r>
              <a:rPr lang="uk-UA" dirty="0"/>
              <a:t>Регульований граничний гребінець 1-15мм/ 16-30мм</a:t>
            </a:r>
          </a:p>
          <a:p>
            <a:r>
              <a:rPr lang="uk-UA" dirty="0"/>
              <a:t>Обмежувальний гребінець</a:t>
            </a:r>
          </a:p>
          <a:p>
            <a:r>
              <a:rPr lang="uk-UA" dirty="0"/>
              <a:t>Ергономічний дизайн корпусу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240FE6-EA55-9258-80D2-BA412D830A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668" y="174050"/>
            <a:ext cx="1810669" cy="60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71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C0DE5-47A2-7A84-BFC4-0D50FE9F7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DB21F4-3CE3-64DE-A1C7-B33920A6C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A012A3-2D72-CEDA-5B58-594E1698359D}"/>
              </a:ext>
            </a:extLst>
          </p:cNvPr>
          <p:cNvSpPr txBox="1"/>
          <p:nvPr/>
        </p:nvSpPr>
        <p:spPr>
          <a:xfrm>
            <a:off x="429471" y="174050"/>
            <a:ext cx="3618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RHC152-S</a:t>
            </a:r>
            <a:endParaRPr lang="en-US" sz="2400" b="1" dirty="0">
              <a:solidFill>
                <a:srgbClr val="333E48"/>
              </a:solidFill>
              <a:latin typeface="Montserrat" panose="00000500000000000000" pitchFamily="2" charset="-5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B6508-62EE-FCAB-B7ED-7DBE25D058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71" y="2121336"/>
            <a:ext cx="2920802" cy="2927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D1090-7D2C-8916-275C-842AB80CFC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593" y="2121337"/>
            <a:ext cx="2927500" cy="292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780A55-A773-33D7-4208-BF03085357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009" y="2123379"/>
            <a:ext cx="2925457" cy="29254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953F1A-0243-816D-7989-09A69DA277EA}"/>
              </a:ext>
            </a:extLst>
          </p:cNvPr>
          <p:cNvSpPr txBox="1"/>
          <p:nvPr/>
        </p:nvSpPr>
        <p:spPr>
          <a:xfrm>
            <a:off x="89504" y="824527"/>
            <a:ext cx="36184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Регульований телескопічний</a:t>
            </a:r>
          </a:p>
          <a:p>
            <a:pPr algn="ctr"/>
            <a:r>
              <a:rPr lang="uk-UA" b="1" dirty="0"/>
              <a:t>гребінець 1-15/16-30мм</a:t>
            </a:r>
            <a:endParaRPr lang="uk-UA" sz="1800" b="1" dirty="0">
              <a:solidFill>
                <a:srgbClr val="231F20"/>
              </a:solidFill>
              <a:latin typeface="Montserrat (Body)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1C10FC-3786-CAE0-E43F-ABF70656D5A4}"/>
              </a:ext>
            </a:extLst>
          </p:cNvPr>
          <p:cNvSpPr txBox="1"/>
          <p:nvPr/>
        </p:nvSpPr>
        <p:spPr>
          <a:xfrm>
            <a:off x="4600430" y="824527"/>
            <a:ext cx="2991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Обмежувальний </a:t>
            </a:r>
            <a:r>
              <a:rPr lang="uk-UA" b="1" dirty="0" err="1"/>
              <a:t>гребінец</a:t>
            </a:r>
            <a:endParaRPr lang="uk-UA" sz="1800" b="1" dirty="0">
              <a:solidFill>
                <a:srgbClr val="231F20"/>
              </a:solidFill>
              <a:latin typeface="Montserrat (Body)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8C091B-296A-3BE2-C905-77EC91126F83}"/>
              </a:ext>
            </a:extLst>
          </p:cNvPr>
          <p:cNvSpPr txBox="1"/>
          <p:nvPr/>
        </p:nvSpPr>
        <p:spPr>
          <a:xfrm>
            <a:off x="8611326" y="824527"/>
            <a:ext cx="2991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USB </a:t>
            </a:r>
            <a:r>
              <a:rPr lang="uk-UA" b="1" dirty="0"/>
              <a:t>шнур</a:t>
            </a:r>
            <a:endParaRPr lang="uk-UA" sz="1800" b="1" dirty="0">
              <a:solidFill>
                <a:srgbClr val="231F20"/>
              </a:solidFill>
              <a:latin typeface="Montserrat (Body)"/>
            </a:endParaRPr>
          </a:p>
        </p:txBody>
      </p:sp>
    </p:spTree>
    <p:extLst>
      <p:ext uri="{BB962C8B-B14F-4D97-AF65-F5344CB8AC3E}">
        <p14:creationId xmlns:p14="http://schemas.microsoft.com/office/powerpoint/2010/main" val="3069061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89DE6-23F2-E56C-637D-B306E23A4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E865F3E-ACB1-31A6-BA3F-6BC45FCED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5CDBD4-8239-3B57-7A66-BDD1BB6C0B92}"/>
              </a:ext>
            </a:extLst>
          </p:cNvPr>
          <p:cNvSpPr txBox="1"/>
          <p:nvPr/>
        </p:nvSpPr>
        <p:spPr>
          <a:xfrm>
            <a:off x="312239" y="260934"/>
            <a:ext cx="5010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333E48"/>
                </a:solidFill>
                <a:latin typeface="Montserrat" panose="00000500000000000000" pitchFamily="2" charset="-52"/>
              </a:rPr>
              <a:t>RHC186-S 3Plus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3B493D-4FDD-C20B-08A2-7809D4CE5C4E}"/>
              </a:ext>
            </a:extLst>
          </p:cNvPr>
          <p:cNvSpPr txBox="1"/>
          <p:nvPr/>
        </p:nvSpPr>
        <p:spPr>
          <a:xfrm>
            <a:off x="429471" y="1894751"/>
            <a:ext cx="609600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800" b="1" dirty="0"/>
              <a:t>3 в 1</a:t>
            </a:r>
            <a:r>
              <a:rPr lang="en-US" b="1" dirty="0"/>
              <a:t> </a:t>
            </a:r>
            <a:endParaRPr lang="ru-RU" b="1" dirty="0"/>
          </a:p>
          <a:p>
            <a:r>
              <a:rPr lang="ru-RU" b="1" dirty="0"/>
              <a:t>Тример для </a:t>
            </a:r>
            <a:r>
              <a:rPr lang="ru-RU" b="1" dirty="0" err="1"/>
              <a:t>бороди</a:t>
            </a:r>
            <a:r>
              <a:rPr lang="ru-RU" b="1" dirty="0"/>
              <a:t> та </a:t>
            </a:r>
            <a:r>
              <a:rPr lang="ru-RU" b="1" dirty="0" err="1"/>
              <a:t>тіла</a:t>
            </a:r>
            <a:endParaRPr lang="ru-RU" b="1" dirty="0"/>
          </a:p>
          <a:p>
            <a:r>
              <a:rPr lang="ru-RU" b="1" dirty="0"/>
              <a:t>Тример для </a:t>
            </a:r>
            <a:r>
              <a:rPr lang="ru-RU" b="1" dirty="0" err="1"/>
              <a:t>вух</a:t>
            </a:r>
            <a:r>
              <a:rPr lang="ru-RU" b="1" dirty="0"/>
              <a:t> та носа</a:t>
            </a:r>
          </a:p>
          <a:p>
            <a:r>
              <a:rPr lang="ru-RU" b="1" dirty="0"/>
              <a:t>Бритва </a:t>
            </a:r>
            <a:r>
              <a:rPr lang="ru-RU" b="1" dirty="0" err="1"/>
              <a:t>сітчаста</a:t>
            </a:r>
            <a:endParaRPr lang="uk-UA" b="1" dirty="0"/>
          </a:p>
          <a:p>
            <a:endParaRPr lang="uk-UA" dirty="0"/>
          </a:p>
          <a:p>
            <a:r>
              <a:rPr lang="uk-UA" dirty="0"/>
              <a:t>Швидка зміна насадок</a:t>
            </a:r>
          </a:p>
          <a:p>
            <a:endParaRPr lang="uk-UA" dirty="0"/>
          </a:p>
          <a:p>
            <a:r>
              <a:rPr lang="ru-RU" dirty="0"/>
              <a:t>Для </a:t>
            </a:r>
            <a:r>
              <a:rPr lang="ru-RU" dirty="0" err="1"/>
              <a:t>підстригання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, </a:t>
            </a:r>
            <a:r>
              <a:rPr lang="ru-RU" dirty="0" err="1"/>
              <a:t>бороди</a:t>
            </a:r>
            <a:r>
              <a:rPr lang="ru-RU" dirty="0"/>
              <a:t> та </a:t>
            </a:r>
            <a:r>
              <a:rPr lang="ru-RU" dirty="0" err="1"/>
              <a:t>тіла</a:t>
            </a:r>
            <a:endParaRPr lang="uk-U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51DA1-8BA6-0958-9155-337563991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113" y="327938"/>
            <a:ext cx="4678392" cy="590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58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9F2DB-AEC6-15D1-B9ED-B36682C3C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C28AB4C-05F2-EBB5-7EFD-2F03279F2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E4321C-2EFD-305E-6CD4-A1D818B52892}"/>
              </a:ext>
            </a:extLst>
          </p:cNvPr>
          <p:cNvSpPr txBox="1"/>
          <p:nvPr/>
        </p:nvSpPr>
        <p:spPr>
          <a:xfrm>
            <a:off x="312239" y="304058"/>
            <a:ext cx="5010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333E48"/>
                </a:solidFill>
                <a:latin typeface="Montserrat" panose="00000500000000000000" pitchFamily="2" charset="-52"/>
              </a:rPr>
              <a:t>RHC186-S 3Plus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F10B15-E1EC-9252-6BD2-DB2EC3A76C2D}"/>
              </a:ext>
            </a:extLst>
          </p:cNvPr>
          <p:cNvSpPr txBox="1"/>
          <p:nvPr/>
        </p:nvSpPr>
        <p:spPr>
          <a:xfrm>
            <a:off x="312239" y="2085054"/>
            <a:ext cx="60945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Акумуляторний, бездротовий </a:t>
            </a:r>
          </a:p>
          <a:p>
            <a:r>
              <a:rPr lang="uk-UA" dirty="0"/>
              <a:t>Потужність: 3Вт3 </a:t>
            </a:r>
          </a:p>
          <a:p>
            <a:r>
              <a:rPr lang="uk-UA" dirty="0"/>
              <a:t>Світлодіодний індикатор</a:t>
            </a:r>
          </a:p>
          <a:p>
            <a:r>
              <a:rPr lang="uk-UA" dirty="0"/>
              <a:t>Літієва батарея 600</a:t>
            </a:r>
            <a:r>
              <a:rPr lang="en-US" dirty="0" err="1"/>
              <a:t>mAh</a:t>
            </a:r>
            <a:endParaRPr lang="ru-RU" dirty="0"/>
          </a:p>
          <a:p>
            <a:r>
              <a:rPr lang="uk-UA" dirty="0"/>
              <a:t>Двигун: </a:t>
            </a:r>
            <a:r>
              <a:rPr lang="en-US" dirty="0"/>
              <a:t>DC3.7V</a:t>
            </a:r>
            <a:endParaRPr lang="ru-RU" dirty="0"/>
          </a:p>
          <a:p>
            <a:r>
              <a:rPr lang="uk-UA" dirty="0"/>
              <a:t>Час заряджання: 2 години</a:t>
            </a:r>
          </a:p>
          <a:p>
            <a:r>
              <a:rPr lang="uk-UA" dirty="0"/>
              <a:t>Час роботи: 2 години </a:t>
            </a:r>
          </a:p>
          <a:p>
            <a:r>
              <a:rPr lang="uk-UA" dirty="0"/>
              <a:t>Вхід </a:t>
            </a:r>
            <a:r>
              <a:rPr lang="en-US" dirty="0"/>
              <a:t>DC5V 1A </a:t>
            </a:r>
            <a:endParaRPr lang="ru-RU" dirty="0"/>
          </a:p>
          <a:p>
            <a:r>
              <a:rPr lang="uk-UA" dirty="0"/>
              <a:t>Шнур </a:t>
            </a:r>
            <a:r>
              <a:rPr lang="en-US" dirty="0"/>
              <a:t>Type-C</a:t>
            </a:r>
            <a:endParaRPr lang="ru-RU" dirty="0"/>
          </a:p>
          <a:p>
            <a:endParaRPr lang="uk-U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2B9F5B-FAC8-9EB8-20FD-1126E4219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230" y="213445"/>
            <a:ext cx="7421011" cy="598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9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5964B-E21E-86B8-6C06-34590AD29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6DA4F41-6FC2-0F46-FCE0-C821F7E40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C602A8A-5FCD-936F-1C73-8C45F6037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7" y="518372"/>
            <a:ext cx="10651834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1400" b="1" dirty="0"/>
              <a:t>Переваги фенів із високошвидкісним </a:t>
            </a:r>
            <a:r>
              <a:rPr lang="uk-UA" sz="1400" b="1" dirty="0" err="1"/>
              <a:t>безщітковим</a:t>
            </a:r>
            <a:r>
              <a:rPr lang="uk-UA" sz="1400" b="1" dirty="0"/>
              <a:t> </a:t>
            </a:r>
            <a:r>
              <a:rPr lang="en-US" sz="1400" b="1" dirty="0"/>
              <a:t>BLDC‑</a:t>
            </a:r>
            <a:r>
              <a:rPr lang="uk-UA" sz="1400" b="1" dirty="0"/>
              <a:t>двигуном:</a:t>
            </a:r>
          </a:p>
          <a:p>
            <a:endParaRPr lang="uk-UA" sz="1400" b="1" dirty="0"/>
          </a:p>
          <a:p>
            <a:r>
              <a:rPr lang="uk-UA" sz="1400" b="1" dirty="0"/>
              <a:t>Надзвичайно швидке сушіння</a:t>
            </a:r>
            <a:r>
              <a:rPr lang="uk-UA" sz="1400" dirty="0"/>
              <a:t> </a:t>
            </a:r>
          </a:p>
          <a:p>
            <a:r>
              <a:rPr lang="uk-UA" sz="1400" dirty="0"/>
              <a:t>Потужний двигун із </a:t>
            </a:r>
            <a:r>
              <a:rPr lang="uk-UA" sz="1400" b="1" dirty="0"/>
              <a:t>110 000</a:t>
            </a:r>
            <a:r>
              <a:rPr lang="uk-UA" sz="1400" dirty="0"/>
              <a:t> обертів за хвилину створює концентрований потік повітря</a:t>
            </a:r>
            <a:r>
              <a:rPr lang="en-US" sz="1400" dirty="0"/>
              <a:t>, </a:t>
            </a:r>
            <a:r>
              <a:rPr lang="uk-UA" sz="1400" dirty="0"/>
              <a:t>це створює значно сильніший і концентрований потік повітря, який скорочує час сушіння на 50% і більше, що особливо корисно для густого, довгого чи щільного волосся.</a:t>
            </a:r>
          </a:p>
          <a:p>
            <a:endParaRPr lang="uk-UA" sz="1400" b="1" dirty="0"/>
          </a:p>
          <a:p>
            <a:r>
              <a:rPr lang="uk-UA" sz="1400" b="1" dirty="0"/>
              <a:t>Менше теплового пошкодження</a:t>
            </a:r>
          </a:p>
          <a:p>
            <a:r>
              <a:rPr lang="uk-UA" sz="1400" dirty="0"/>
              <a:t>Сушіння відбувається завдяки силі повітря, а не надмірному нагріванню. Це зберігає природну вологу, блиск і міцність волосся.</a:t>
            </a:r>
          </a:p>
          <a:p>
            <a:endParaRPr lang="uk-UA" sz="1400" dirty="0"/>
          </a:p>
          <a:p>
            <a:r>
              <a:rPr lang="uk-UA" sz="1400" b="1" dirty="0"/>
              <a:t>Довговічність і надійність</a:t>
            </a:r>
          </a:p>
          <a:p>
            <a:r>
              <a:rPr lang="uk-UA" sz="1400" dirty="0" err="1"/>
              <a:t>Безщітковий</a:t>
            </a:r>
            <a:r>
              <a:rPr lang="uk-UA" sz="1400" dirty="0"/>
              <a:t> </a:t>
            </a:r>
            <a:r>
              <a:rPr lang="en-US" sz="1400" dirty="0"/>
              <a:t>BLDC‑</a:t>
            </a:r>
            <a:r>
              <a:rPr lang="uk-UA" sz="1400" dirty="0"/>
              <a:t>двигун має менше деталей, що зношуються, тому працює тихіше й служить значно довше.</a:t>
            </a:r>
          </a:p>
          <a:p>
            <a:endParaRPr lang="uk-UA" sz="1400" b="1" dirty="0"/>
          </a:p>
          <a:p>
            <a:r>
              <a:rPr lang="uk-UA" sz="1400" b="1" dirty="0"/>
              <a:t>Легка вага та комфорт</a:t>
            </a:r>
          </a:p>
          <a:p>
            <a:r>
              <a:rPr lang="uk-UA" sz="1400" dirty="0"/>
              <a:t>Компактний двигун робить фен легким і зручним для щоденного використання та професійної роботи.</a:t>
            </a:r>
          </a:p>
          <a:p>
            <a:endParaRPr lang="uk-UA" sz="1400" b="1" dirty="0"/>
          </a:p>
          <a:p>
            <a:r>
              <a:rPr lang="uk-UA" sz="1400" b="1" dirty="0"/>
              <a:t>Іонна технологія</a:t>
            </a:r>
            <a:r>
              <a:rPr lang="uk-UA" sz="1400" dirty="0"/>
              <a:t> </a:t>
            </a:r>
          </a:p>
          <a:p>
            <a:r>
              <a:rPr lang="uk-UA" sz="1400" dirty="0"/>
              <a:t>Висока концентрація негативних іонів зменшує статичну електрику, робить волосся гладким і блискучим.</a:t>
            </a:r>
          </a:p>
          <a:p>
            <a:endParaRPr lang="uk-UA" sz="1400" b="1" dirty="0"/>
          </a:p>
          <a:p>
            <a:r>
              <a:rPr lang="uk-UA" sz="1400" b="1" dirty="0"/>
              <a:t>Енергоефективність</a:t>
            </a:r>
            <a:r>
              <a:rPr lang="uk-UA" sz="1400" dirty="0"/>
              <a:t> </a:t>
            </a:r>
          </a:p>
          <a:p>
            <a:r>
              <a:rPr lang="uk-UA" sz="1400" dirty="0"/>
              <a:t>Потужність поєднується з економним споживанням енергії, забезпечуючи високу продуктивність.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745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A0FFF-7A72-953A-D752-0C3EC2802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9CFCA2B-2873-5B27-6CB9-F06B76A2B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9D123-5291-B078-6A2B-F4B7093000B7}"/>
              </a:ext>
            </a:extLst>
          </p:cNvPr>
          <p:cNvSpPr txBox="1"/>
          <p:nvPr/>
        </p:nvSpPr>
        <p:spPr>
          <a:xfrm>
            <a:off x="312239" y="304058"/>
            <a:ext cx="5010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333E48"/>
                </a:solidFill>
                <a:latin typeface="Montserrat" panose="00000500000000000000" pitchFamily="2" charset="-52"/>
              </a:rPr>
              <a:t>RHC186-S 3Plus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065C28-20F7-7774-6BA1-26F1193D3775}"/>
              </a:ext>
            </a:extLst>
          </p:cNvPr>
          <p:cNvSpPr txBox="1"/>
          <p:nvPr/>
        </p:nvSpPr>
        <p:spPr>
          <a:xfrm>
            <a:off x="234600" y="1458739"/>
            <a:ext cx="2681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Тример для </a:t>
            </a:r>
            <a:r>
              <a:rPr lang="ru-RU" sz="1400" b="1" dirty="0" err="1"/>
              <a:t>тіла</a:t>
            </a:r>
            <a:r>
              <a:rPr lang="ru-RU" sz="1400" b="1" dirty="0"/>
              <a:t>, </a:t>
            </a:r>
            <a:r>
              <a:rPr lang="ru-RU" sz="1400" b="1" dirty="0" err="1"/>
              <a:t>інтимних</a:t>
            </a:r>
            <a:r>
              <a:rPr lang="ru-RU" sz="1400" b="1" dirty="0"/>
              <a:t> зон та </a:t>
            </a:r>
            <a:r>
              <a:rPr lang="ru-RU" sz="1400" b="1" dirty="0" err="1"/>
              <a:t>голови</a:t>
            </a:r>
            <a:endParaRPr lang="uk-UA" sz="14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077972D-7B50-B6CF-7F8F-7AEE0D402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771" y="2261955"/>
            <a:ext cx="2966468" cy="30346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FA8EAF-CBBD-4ED7-7524-C12CD5CBD3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39" y="2211036"/>
            <a:ext cx="3196094" cy="29172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DDF49A-F256-E813-95B1-15DDA3EF18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118" y="2207726"/>
            <a:ext cx="3054948" cy="30888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25E0BD4-3D15-0702-21DA-EA2F7CD20A1A}"/>
              </a:ext>
            </a:extLst>
          </p:cNvPr>
          <p:cNvSpPr txBox="1"/>
          <p:nvPr/>
        </p:nvSpPr>
        <p:spPr>
          <a:xfrm>
            <a:off x="4637935" y="1458739"/>
            <a:ext cx="2681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М</a:t>
            </a:r>
            <a:r>
              <a:rPr lang="uk-UA" sz="1400" b="1" dirty="0" err="1"/>
              <a:t>іні</a:t>
            </a:r>
            <a:r>
              <a:rPr lang="uk-UA" sz="1400" b="1" dirty="0"/>
              <a:t> бритва із сіткою для виділення контуру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068E64-C9C0-F58D-60F7-0B41BCA2846D}"/>
              </a:ext>
            </a:extLst>
          </p:cNvPr>
          <p:cNvSpPr txBox="1"/>
          <p:nvPr/>
        </p:nvSpPr>
        <p:spPr>
          <a:xfrm>
            <a:off x="8452698" y="1380295"/>
            <a:ext cx="2681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Насадка для </a:t>
            </a:r>
            <a:r>
              <a:rPr lang="ru-RU" sz="1400" b="1" dirty="0" err="1"/>
              <a:t>видалення</a:t>
            </a:r>
            <a:r>
              <a:rPr lang="ru-RU" sz="1400" b="1" dirty="0"/>
              <a:t> </a:t>
            </a:r>
            <a:r>
              <a:rPr lang="ru-RU" sz="1400" b="1" dirty="0" err="1"/>
              <a:t>волосся</a:t>
            </a:r>
            <a:r>
              <a:rPr lang="ru-RU" sz="1400" b="1" dirty="0"/>
              <a:t> у </a:t>
            </a:r>
            <a:r>
              <a:rPr lang="ru-RU" sz="1400" b="1" dirty="0" err="1"/>
              <a:t>носі</a:t>
            </a:r>
            <a:r>
              <a:rPr lang="ru-RU" sz="1400" b="1" dirty="0"/>
              <a:t> та </a:t>
            </a:r>
            <a:r>
              <a:rPr lang="ru-RU" sz="1400" b="1" dirty="0" err="1"/>
              <a:t>вухах</a:t>
            </a:r>
            <a:endParaRPr lang="uk-UA" sz="1400" b="1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3786EFA-66C9-8EDD-9993-9F7AC07C06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323" y="4395005"/>
            <a:ext cx="980010" cy="14665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14259F-8461-B6C1-BF1B-8EBED345736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5374" y="4395005"/>
            <a:ext cx="1631997" cy="14665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AAC1C7E-A00C-7183-115F-371F8503E7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338" y="4337150"/>
            <a:ext cx="1150728" cy="158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93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sale@rotex.net.ua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57A7D-8AAB-D7A2-4A7F-32ADA3613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D131806-DED2-4AE6-9FB4-9ABC7B243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783B9FD-1CB0-FA5D-CD51-778E66BC1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935" y="1413898"/>
            <a:ext cx="7216206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Потужність 1600 Вт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Високошвидкісний </a:t>
            </a:r>
            <a:r>
              <a:rPr kumimoji="0" lang="uk-UA" altLang="uk-UA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безщітковий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BLDC двигун 110000 об/хв.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 швидкості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 температурні режими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dirty="0">
                <a:latin typeface="Arial" panose="020B0604020202020204" pitchFamily="34" charset="0"/>
              </a:rPr>
              <a:t>К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нопка перемикання швидкості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dirty="0">
                <a:latin typeface="Arial" panose="020B0604020202020204" pitchFamily="34" charset="0"/>
              </a:rPr>
              <a:t>К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нопка перемикання температурних режимів</a:t>
            </a:r>
            <a:endParaRPr kumimoji="0" lang="en-US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Режим іонізації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Електронний регулятор температури NTC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Захист від перегріву.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Швидке сушіння волосся.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Тиха робота.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Насадки з кріпленням на магніті: концентратор.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Кришка фільтра повітрозабірника знімна з кріпленням на магніті.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0F8495-705D-A755-244C-3E789654BBFC}"/>
              </a:ext>
            </a:extLst>
          </p:cNvPr>
          <p:cNvSpPr txBox="1"/>
          <p:nvPr/>
        </p:nvSpPr>
        <p:spPr>
          <a:xfrm>
            <a:off x="713935" y="357685"/>
            <a:ext cx="7612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RFS1060-ion </a:t>
            </a:r>
            <a:r>
              <a:rPr lang="en-US" sz="2000" b="1" dirty="0" err="1"/>
              <a:t>TurboShine</a:t>
            </a:r>
            <a:endParaRPr lang="en-US" sz="2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6F0BCB-194D-37E2-AEA3-DC7D8ADD2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487" y="357685"/>
            <a:ext cx="3410426" cy="553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40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18026-0A1D-7678-8D2E-F4DE396AF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4C7FF7E-657A-7DF8-13A2-DF685E5FF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348B10A-3B81-E4EF-E834-146D8319A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935" y="1413898"/>
            <a:ext cx="7216206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Потужність 1600 Вт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Високошвидкісний </a:t>
            </a:r>
            <a:r>
              <a:rPr kumimoji="0" lang="uk-UA" altLang="uk-UA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безщітковий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BLDC двигун 110000 об/хв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 швидкості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 температурні режими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dirty="0">
                <a:latin typeface="Arial" panose="020B0604020202020204" pitchFamily="34" charset="0"/>
              </a:rPr>
              <a:t>К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нопка перемикання швидкості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dirty="0">
                <a:latin typeface="Arial" panose="020B0604020202020204" pitchFamily="34" charset="0"/>
              </a:rPr>
              <a:t>К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нопка перемикання температурних режимів</a:t>
            </a:r>
            <a:endParaRPr kumimoji="0" lang="en-US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Режим іонізації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Електронний регулятор температури NTC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Захист від перегріву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Швидке сушіння волосся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Тиха робота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Насадки з кріпленням на магніті: концентратор </a:t>
            </a:r>
            <a:r>
              <a:rPr lang="uk-UA" altLang="uk-UA" dirty="0">
                <a:latin typeface="Arial" panose="020B0604020202020204" pitchFamily="34" charset="0"/>
              </a:rPr>
              <a:t>і </a:t>
            </a:r>
            <a:r>
              <a:rPr lang="uk-UA" altLang="uk-UA" dirty="0">
                <a:solidFill>
                  <a:srgbClr val="FF0000"/>
                </a:solidFill>
                <a:latin typeface="Arial" panose="020B0604020202020204" pitchFamily="34" charset="0"/>
              </a:rPr>
              <a:t>дифузор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Кришка фільтра повітрозабірника знімна з кріпленням на магніті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E6A20B-9676-B16A-EFD7-5A220FC701A7}"/>
              </a:ext>
            </a:extLst>
          </p:cNvPr>
          <p:cNvSpPr txBox="1"/>
          <p:nvPr/>
        </p:nvSpPr>
        <p:spPr>
          <a:xfrm>
            <a:off x="713935" y="357685"/>
            <a:ext cx="7612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RFS1062-ion </a:t>
            </a:r>
            <a:r>
              <a:rPr lang="en-US" sz="2000" b="1" dirty="0" err="1"/>
              <a:t>TurboShine</a:t>
            </a:r>
            <a:r>
              <a:rPr lang="en-US" sz="2000" b="1" dirty="0"/>
              <a:t> Plus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50A81C-EAD9-7CAB-6D80-4FECA6A74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041" y="818177"/>
            <a:ext cx="3534268" cy="55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68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57A7D-8AAB-D7A2-4A7F-32ADA3613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D131806-DED2-4AE6-9FB4-9ABC7B243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783B9FD-1CB0-FA5D-CD51-778E66BC1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935" y="1690897"/>
            <a:ext cx="666939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Потужність 1600 Вт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Високошвидкісний </a:t>
            </a:r>
            <a:r>
              <a:rPr kumimoji="0" lang="uk-UA" altLang="uk-UA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безщітковий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BLDC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двигун 110 000 об/хв.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 швидкості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 температурні режими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Режим іонізації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Електронний регулятор температури NTC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Захист від перегріву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Швидке сушіння волосся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Тиха робота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Насадка-концентратор з кріпленням на магніті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Фільтр повітрозабірника знімний з кріпленням на магніті.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0F8495-705D-A755-244C-3E789654BBFC}"/>
              </a:ext>
            </a:extLst>
          </p:cNvPr>
          <p:cNvSpPr txBox="1"/>
          <p:nvPr/>
        </p:nvSpPr>
        <p:spPr>
          <a:xfrm>
            <a:off x="713935" y="357685"/>
            <a:ext cx="7612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RFS1090-ion </a:t>
            </a:r>
            <a:r>
              <a:rPr lang="en-US" sz="2000" b="1" dirty="0" err="1"/>
              <a:t>LuxLine</a:t>
            </a:r>
            <a:endParaRPr lang="en-US" sz="20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8CF9DA-3370-410E-804D-5E549FB4E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985" y="426474"/>
            <a:ext cx="3277057" cy="56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87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D8736-BB86-8B39-7AFC-BD0932ED9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4F19BAC-D3DF-FAB3-1C9F-2EEAD19F9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882F2D-FB49-6288-0D8F-EB963152D1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726" y="618368"/>
            <a:ext cx="4824663" cy="4824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CB161E-DC73-0DCD-8115-7A1586C8DC59}"/>
              </a:ext>
            </a:extLst>
          </p:cNvPr>
          <p:cNvSpPr txBox="1"/>
          <p:nvPr/>
        </p:nvSpPr>
        <p:spPr>
          <a:xfrm>
            <a:off x="713935" y="357685"/>
            <a:ext cx="76125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RFS1060-ion </a:t>
            </a:r>
            <a:r>
              <a:rPr lang="en-US" sz="2000" b="1" dirty="0" err="1"/>
              <a:t>TurboShine</a:t>
            </a:r>
            <a:endParaRPr lang="en-US" sz="2000" b="1" dirty="0"/>
          </a:p>
          <a:p>
            <a:r>
              <a:rPr lang="en-US" sz="2000" b="1" dirty="0"/>
              <a:t>RFS1062-ion </a:t>
            </a:r>
            <a:r>
              <a:rPr lang="en-US" sz="2000" b="1" dirty="0" err="1"/>
              <a:t>TurboShine</a:t>
            </a:r>
            <a:r>
              <a:rPr lang="en-US" sz="2000" b="1" dirty="0"/>
              <a:t> Plus</a:t>
            </a:r>
            <a:endParaRPr lang="ru-RU" sz="2000" b="1" dirty="0"/>
          </a:p>
          <a:p>
            <a:r>
              <a:rPr lang="en-US" sz="2000" b="1" dirty="0"/>
              <a:t>RFS1090-ion </a:t>
            </a:r>
            <a:r>
              <a:rPr lang="en-US" sz="2000" b="1" dirty="0" err="1"/>
              <a:t>LuxLine</a:t>
            </a:r>
            <a:endParaRPr lang="ru-RU" sz="2000" b="1" dirty="0"/>
          </a:p>
          <a:p>
            <a:endParaRPr lang="en-US" sz="2000" b="1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57C3B9E-2BCA-2B43-74C9-0185A3A57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745" y="2486566"/>
            <a:ext cx="649298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b="1" dirty="0" err="1"/>
              <a:t>довжина</a:t>
            </a:r>
            <a:r>
              <a:rPr lang="ru-RU" b="1" dirty="0"/>
              <a:t> кабелю — 1,9 м</a:t>
            </a:r>
            <a:r>
              <a:rPr lang="ru-RU" dirty="0"/>
              <a:t> 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Оптимальна </a:t>
            </a:r>
            <a:r>
              <a:rPr lang="ru-RU" dirty="0" err="1"/>
              <a:t>довжина</a:t>
            </a:r>
            <a:r>
              <a:rPr lang="ru-RU" dirty="0"/>
              <a:t> кабелю </a:t>
            </a:r>
            <a:r>
              <a:rPr lang="ru-RU" dirty="0" err="1"/>
              <a:t>дозволяє</a:t>
            </a:r>
            <a:r>
              <a:rPr lang="ru-RU" dirty="0"/>
              <a:t> комфортно </a:t>
            </a:r>
            <a:r>
              <a:rPr lang="ru-RU" dirty="0" err="1"/>
              <a:t>сушити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довге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 у </a:t>
            </a:r>
            <a:r>
              <a:rPr lang="ru-RU" dirty="0" err="1"/>
              <a:t>повний</a:t>
            </a:r>
            <a:r>
              <a:rPr lang="ru-RU" dirty="0"/>
              <a:t> </a:t>
            </a:r>
            <a:r>
              <a:rPr lang="ru-RU" dirty="0" err="1"/>
              <a:t>зріст</a:t>
            </a:r>
            <a:r>
              <a:rPr lang="ru-RU" dirty="0"/>
              <a:t>, не </a:t>
            </a:r>
            <a:r>
              <a:rPr lang="ru-RU" dirty="0" err="1"/>
              <a:t>обмежуючи</a:t>
            </a:r>
            <a:r>
              <a:rPr lang="ru-RU" dirty="0"/>
              <a:t> </a:t>
            </a:r>
            <a:r>
              <a:rPr lang="ru-RU" dirty="0" err="1"/>
              <a:t>рухів</a:t>
            </a:r>
            <a:r>
              <a:rPr lang="ru-RU" dirty="0"/>
              <a:t> і </a:t>
            </a:r>
            <a:r>
              <a:rPr lang="ru-RU" dirty="0" err="1"/>
              <a:t>забезпечуючи</a:t>
            </a:r>
            <a:r>
              <a:rPr lang="ru-RU" dirty="0"/>
              <a:t> свободу </a:t>
            </a:r>
            <a:r>
              <a:rPr lang="ru-RU" dirty="0" err="1"/>
              <a:t>використання</a:t>
            </a:r>
            <a:r>
              <a:rPr lang="ru-RU" dirty="0"/>
              <a:t> в будь‑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умовах</a:t>
            </a:r>
            <a:r>
              <a:rPr lang="ru-RU" dirty="0"/>
              <a:t>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1970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F6C81-B69F-B054-8283-134B8E5F9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526A6CD-FF8F-45BF-BCE1-25D4F25B3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0A3366B-80B3-0AA6-9444-7091A3204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935" y="1413898"/>
            <a:ext cx="7216206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Потужність 1600 Вт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Високошвидкісний </a:t>
            </a:r>
            <a:r>
              <a:rPr kumimoji="0" lang="uk-UA" altLang="uk-UA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безщітковий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BLDC двигун 110000 об/хв.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 швидкості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 температурні режими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dirty="0">
                <a:latin typeface="Arial" panose="020B0604020202020204" pitchFamily="34" charset="0"/>
              </a:rPr>
              <a:t>К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нопка перемикання швидкості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dirty="0">
                <a:latin typeface="Arial" panose="020B0604020202020204" pitchFamily="34" charset="0"/>
              </a:rPr>
              <a:t>К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нопка перемикання температурних режимів</a:t>
            </a:r>
            <a:endParaRPr kumimoji="0" lang="en-US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Режим іонізації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Електронний регулятор температури NTC</a:t>
            </a: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Захист від перегріву.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Швидке сушіння волосся.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Тиха робота.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Насадки з кріпленням на магніті: концентратор.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Кришка фільтра повітрозабірника знімна з кріпленням на магніті.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888A6C-11C0-443E-2FAF-F4C877EA2A05}"/>
              </a:ext>
            </a:extLst>
          </p:cNvPr>
          <p:cNvSpPr txBox="1"/>
          <p:nvPr/>
        </p:nvSpPr>
        <p:spPr>
          <a:xfrm>
            <a:off x="713935" y="357685"/>
            <a:ext cx="7612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RFS1064-ion </a:t>
            </a:r>
            <a:r>
              <a:rPr lang="en-US" sz="3600" b="1" dirty="0" err="1"/>
              <a:t>ProSalon</a:t>
            </a:r>
            <a:endParaRPr lang="en-US" sz="36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6445A1-6F86-40FE-495A-750491310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903" y="357685"/>
            <a:ext cx="2953162" cy="53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77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5DD01-1887-EDF4-DBC1-F1ED346FD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3C1A3BF-6B31-EF90-86BB-7F50BA2D3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B04774-CAD0-8040-E2A4-17C4A4077776}"/>
              </a:ext>
            </a:extLst>
          </p:cNvPr>
          <p:cNvSpPr txBox="1"/>
          <p:nvPr/>
        </p:nvSpPr>
        <p:spPr>
          <a:xfrm>
            <a:off x="362243" y="267264"/>
            <a:ext cx="7612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RFS1064-ion </a:t>
            </a:r>
            <a:r>
              <a:rPr lang="en-US" sz="3200" b="1" dirty="0" err="1"/>
              <a:t>ProSalon</a:t>
            </a:r>
            <a:endParaRPr lang="en-US" sz="3200" b="1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2D197AE-5C9D-CA3A-62E9-140397DA9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14" y="1032563"/>
            <a:ext cx="6576648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endParaRPr lang="ru-RU" dirty="0"/>
          </a:p>
          <a:p>
            <a:r>
              <a:rPr lang="uk-UA" b="1" dirty="0"/>
              <a:t>Довжина кабелю — </a:t>
            </a:r>
            <a:r>
              <a:rPr lang="uk-UA" b="1" dirty="0">
                <a:solidFill>
                  <a:srgbClr val="FF0000"/>
                </a:solidFill>
              </a:rPr>
              <a:t>2,8</a:t>
            </a:r>
            <a:r>
              <a:rPr lang="uk-UA" b="1" dirty="0"/>
              <a:t> м: свобода руху та комфорт у роботі</a:t>
            </a:r>
            <a:endParaRPr lang="uk-UA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r>
              <a:rPr lang="uk-UA" sz="1600" dirty="0"/>
              <a:t>Професійна довжина кабелю 2,8 метра забезпечує максимальну мобільність майстра під час роботи. Ви не обмежені розташуванням розетки — зручно працювати як біля крісла клієнта, так і навколо нього. Ідеально для </a:t>
            </a:r>
            <a:r>
              <a:rPr lang="uk-UA" sz="1600" dirty="0" err="1"/>
              <a:t>барбершопів</a:t>
            </a:r>
            <a:r>
              <a:rPr lang="uk-UA" sz="1600" dirty="0"/>
              <a:t> і чоловічих стрижок, де важлива швидкість і маневреність. </a:t>
            </a:r>
          </a:p>
          <a:p>
            <a:pPr algn="just"/>
            <a:r>
              <a:rPr lang="ru-RU" sz="1600" dirty="0"/>
              <a:t>К</a:t>
            </a:r>
            <a:r>
              <a:rPr lang="uk-UA" sz="1600" dirty="0" err="1"/>
              <a:t>омфорт</a:t>
            </a:r>
            <a:r>
              <a:rPr lang="uk-UA" sz="1600" dirty="0"/>
              <a:t> у жіночих салонах при укладках та сушінні довгого волосся</a:t>
            </a:r>
            <a:r>
              <a:rPr lang="en-US" sz="1600" dirty="0"/>
              <a:t>, </a:t>
            </a:r>
            <a:r>
              <a:rPr lang="uk-UA" sz="1600" dirty="0"/>
              <a:t>менше напруги в руках і більше контролю над процесом</a:t>
            </a:r>
            <a:r>
              <a:rPr lang="en-US" sz="1600" dirty="0"/>
              <a:t>,</a:t>
            </a:r>
            <a:r>
              <a:rPr lang="uk-UA" sz="1600" dirty="0"/>
              <a:t> акуратний робочий простір без необхідності у подовжувачах</a:t>
            </a:r>
            <a:r>
              <a:rPr lang="en-US" sz="1600" dirty="0"/>
              <a:t>.</a:t>
            </a:r>
            <a:r>
              <a:rPr lang="uk-UA" sz="1600" dirty="0"/>
              <a:t> </a:t>
            </a:r>
          </a:p>
          <a:p>
            <a:pPr algn="just"/>
            <a:endParaRPr lang="uk-UA" sz="1600" dirty="0"/>
          </a:p>
          <a:p>
            <a:pPr algn="just"/>
            <a:r>
              <a:rPr lang="uk-UA" sz="1600" b="1" dirty="0"/>
              <a:t>Це рішення, яке підвищує ефективність майстра та робить кожен рух легким і точним.</a:t>
            </a:r>
          </a:p>
          <a:p>
            <a:pPr algn="just"/>
            <a:endParaRPr lang="ru-RU" dirty="0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E605B-FA3D-025A-AF98-7F99CD10F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939" y="0"/>
            <a:ext cx="5218061" cy="3479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E0E885-FC1E-0E15-6F9F-E12B014FB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662" y="3157522"/>
            <a:ext cx="5218061" cy="321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549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1184</Words>
  <Application>Microsoft Office PowerPoint</Application>
  <PresentationFormat>Widescreen</PresentationFormat>
  <Paragraphs>300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Montserrat</vt:lpstr>
      <vt:lpstr>Montserrat (Body)</vt:lpstr>
      <vt:lpstr>Montserrat Bold</vt:lpstr>
      <vt:lpstr>Тема Office</vt:lpstr>
      <vt:lpstr>RFS1090-ion LuxLine  RFS1064-ion ProSalon RFS1062-ion TurboShine Plus RFS1060-ion TurboShine RHC12-S RHC152-S RHC182-S 5Plus RHC186-S 3Plus RHC212-S RHC213-S RHC240-5D HeadPlus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Олександр Кривунь</cp:lastModifiedBy>
  <cp:revision>176</cp:revision>
  <dcterms:created xsi:type="dcterms:W3CDTF">2019-02-20T15:38:26Z</dcterms:created>
  <dcterms:modified xsi:type="dcterms:W3CDTF">2026-04-08T10:26:09Z</dcterms:modified>
</cp:coreProperties>
</file>