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7" r:id="rId2"/>
    <p:sldId id="295" r:id="rId3"/>
    <p:sldId id="299" r:id="rId4"/>
    <p:sldId id="292" r:id="rId5"/>
    <p:sldId id="301" r:id="rId6"/>
    <p:sldId id="30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рывунь" initials="АК" lastIdx="1" clrIdx="0">
    <p:extLst>
      <p:ext uri="{19B8F6BF-5375-455C-9EA6-DF929625EA0E}">
        <p15:presenceInfo xmlns:p15="http://schemas.microsoft.com/office/powerpoint/2012/main" userId="S-1-5-21-3054778825-1950337113-767732099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88B131-0E9B-088A-36C5-E8C48E6C7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4" y="1587571"/>
            <a:ext cx="2237426" cy="8839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A5F0D7-E06C-4E9C-87AF-3C0FEB0586AD}"/>
              </a:ext>
            </a:extLst>
          </p:cNvPr>
          <p:cNvSpPr/>
          <p:nvPr/>
        </p:nvSpPr>
        <p:spPr>
          <a:xfrm>
            <a:off x="251935" y="5616195"/>
            <a:ext cx="806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E48"/>
                </a:solidFill>
              </a:rPr>
              <a:t>RFS1090-ion </a:t>
            </a:r>
            <a:r>
              <a:rPr lang="en-US" sz="2400" b="1" dirty="0" err="1">
                <a:solidFill>
                  <a:srgbClr val="333E48"/>
                </a:solidFill>
              </a:rPr>
              <a:t>LuxLine</a:t>
            </a:r>
            <a:r>
              <a:rPr lang="en-US" sz="2400" b="1" dirty="0">
                <a:solidFill>
                  <a:srgbClr val="333E48"/>
                </a:solidFill>
              </a:rPr>
              <a:t>        </a:t>
            </a:r>
            <a:r>
              <a:rPr lang="uk-UA" sz="2400" b="1" dirty="0">
                <a:solidFill>
                  <a:srgbClr val="333E48"/>
                </a:solidFill>
              </a:rPr>
              <a:t> </a:t>
            </a:r>
            <a:r>
              <a:rPr lang="en-US" sz="2400" b="1" dirty="0">
                <a:solidFill>
                  <a:srgbClr val="333E48"/>
                </a:solidFill>
              </a:rPr>
              <a:t> </a:t>
            </a:r>
            <a:r>
              <a:rPr lang="ru-RU" sz="2400" b="1" dirty="0">
                <a:solidFill>
                  <a:srgbClr val="333E48"/>
                </a:solidFill>
                <a:latin typeface="Montserrat" panose="00000500000000000000" pitchFamily="2" charset="-52"/>
              </a:rPr>
              <a:t>BLDС-</a:t>
            </a:r>
            <a:r>
              <a:rPr lang="uk-UA" sz="2400" b="1" dirty="0">
                <a:solidFill>
                  <a:srgbClr val="333E48"/>
                </a:solidFill>
                <a:latin typeface="Montserrat" panose="00000500000000000000" pitchFamily="2" charset="-52"/>
              </a:rPr>
              <a:t>Фен</a:t>
            </a:r>
            <a:br>
              <a:rPr lang="en-US" sz="2400" b="1" dirty="0">
                <a:solidFill>
                  <a:srgbClr val="333E48"/>
                </a:solidFill>
              </a:rPr>
            </a:br>
            <a:endParaRPr lang="uk-UA" sz="2400" b="1" dirty="0">
              <a:solidFill>
                <a:srgbClr val="333E48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56964-9D11-F08A-35D3-6D2D90E7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383FFB1-3273-2BC4-F89C-DBA28D07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06E8F-E035-6E5B-1DFA-C3484427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0" y="811980"/>
            <a:ext cx="658927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/>
              <a:t>Професійні Фени високої швидкості, насамперед відрізняються від традиційних моделей своїм </a:t>
            </a:r>
            <a:r>
              <a:rPr lang="en-US" sz="2000" b="1" dirty="0"/>
              <a:t>BLDC‑</a:t>
            </a:r>
            <a:r>
              <a:rPr lang="uk-UA" sz="2000" b="1" dirty="0"/>
              <a:t>двигуном </a:t>
            </a:r>
            <a:r>
              <a:rPr lang="pl-PL" sz="2000" dirty="0"/>
              <a:t>(Brushless DC Motor)</a:t>
            </a:r>
            <a:r>
              <a:rPr lang="uk-UA" sz="2000" b="1" dirty="0"/>
              <a:t>.</a:t>
            </a:r>
          </a:p>
          <a:p>
            <a:endParaRPr lang="uk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B7754-6DDB-6A00-6849-65D1A01ADC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007" y="3324069"/>
            <a:ext cx="3034866" cy="2075620"/>
          </a:xfrm>
          <a:prstGeom prst="rect">
            <a:avLst/>
          </a:prstGeom>
        </p:spPr>
      </p:pic>
      <p:pic>
        <p:nvPicPr>
          <p:cNvPr id="1026" name="Picture 2" descr="https://ek.ua/posts/files/5745/06.jpg">
            <a:extLst>
              <a:ext uri="{FF2B5EF4-FFF2-40B4-BE49-F238E27FC236}">
                <a16:creationId xmlns:a16="http://schemas.microsoft.com/office/drawing/2014/main" id="{939651AF-D373-4BAE-8A71-141669B4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475" y="1013779"/>
            <a:ext cx="4940588" cy="32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7F4C98-CF75-4247-9403-A07601961A7A}"/>
              </a:ext>
            </a:extLst>
          </p:cNvPr>
          <p:cNvSpPr/>
          <p:nvPr/>
        </p:nvSpPr>
        <p:spPr>
          <a:xfrm>
            <a:off x="150489" y="2336715"/>
            <a:ext cx="6360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BLDC-</a:t>
            </a:r>
            <a:r>
              <a:rPr lang="ru-RU" b="1" dirty="0" err="1">
                <a:solidFill>
                  <a:srgbClr val="FF0000"/>
                </a:solidFill>
              </a:rPr>
              <a:t>двигун</a:t>
            </a:r>
            <a:r>
              <a:rPr lang="ru-RU" dirty="0">
                <a:solidFill>
                  <a:srgbClr val="FF0000"/>
                </a:solidFill>
              </a:rPr>
              <a:t> —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безщітковий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двигун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постійного</a:t>
            </a:r>
            <a:r>
              <a:rPr lang="ru-RU" b="1" dirty="0">
                <a:solidFill>
                  <a:srgbClr val="FF0000"/>
                </a:solidFill>
              </a:rPr>
              <a:t> струму.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0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5964B-E21E-86B8-6C06-34590AD29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6DA4F41-6FC2-0F46-FCE0-C821F7E40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84F4F-57B9-314A-EF15-9FCC50F371FC}"/>
              </a:ext>
            </a:extLst>
          </p:cNvPr>
          <p:cNvSpPr txBox="1"/>
          <p:nvPr/>
        </p:nvSpPr>
        <p:spPr>
          <a:xfrm>
            <a:off x="713935" y="357685"/>
            <a:ext cx="7612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RFS1090-ion </a:t>
            </a:r>
            <a:r>
              <a:rPr lang="en-US" sz="2000" b="1" dirty="0" err="1"/>
              <a:t>LuxLine</a:t>
            </a:r>
            <a:endParaRPr lang="en-US" sz="20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C602A8A-5FCD-936F-1C73-8C45F6037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35" y="1028344"/>
            <a:ext cx="1065183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b="1" dirty="0"/>
              <a:t>Переваги фенів із високошвидкісним </a:t>
            </a:r>
            <a:r>
              <a:rPr lang="uk-UA" b="1" dirty="0" err="1"/>
              <a:t>безщітковим</a:t>
            </a:r>
            <a:r>
              <a:rPr lang="uk-UA" b="1" dirty="0"/>
              <a:t> </a:t>
            </a:r>
            <a:r>
              <a:rPr lang="en-US" b="1" dirty="0"/>
              <a:t>BLDC‑</a:t>
            </a:r>
            <a:r>
              <a:rPr lang="uk-UA" b="1" dirty="0"/>
              <a:t>двигуном:</a:t>
            </a:r>
          </a:p>
          <a:p>
            <a:endParaRPr lang="uk-UA" b="1" dirty="0"/>
          </a:p>
          <a:p>
            <a:r>
              <a:rPr lang="uk-UA" sz="1400" b="1" dirty="0"/>
              <a:t>Надзвичайно швидке сушіння</a:t>
            </a:r>
            <a:r>
              <a:rPr lang="uk-UA" sz="1400" dirty="0"/>
              <a:t> </a:t>
            </a:r>
          </a:p>
          <a:p>
            <a:r>
              <a:rPr lang="uk-UA" sz="1400" dirty="0"/>
              <a:t>Потужний двигун із </a:t>
            </a:r>
            <a:r>
              <a:rPr lang="uk-UA" sz="1400" b="1" dirty="0"/>
              <a:t>110 000</a:t>
            </a:r>
            <a:r>
              <a:rPr lang="uk-UA" sz="1400" dirty="0"/>
              <a:t> обертів за хвилину створює концентрований потік повітря</a:t>
            </a:r>
            <a:r>
              <a:rPr lang="en-US" sz="1400" dirty="0"/>
              <a:t>, </a:t>
            </a:r>
            <a:r>
              <a:rPr lang="uk-UA" sz="1400" dirty="0"/>
              <a:t>це створює значно сильніший і концентрований потік повітря, який скорочує час сушіння на 50% і більше, що особливо корисно для густого, довгого чи щільного волосся.</a:t>
            </a:r>
          </a:p>
          <a:p>
            <a:endParaRPr lang="uk-UA" sz="1400" b="1" dirty="0"/>
          </a:p>
          <a:p>
            <a:r>
              <a:rPr lang="uk-UA" sz="1400" b="1" dirty="0"/>
              <a:t>Менше теплового пошкодження</a:t>
            </a:r>
          </a:p>
          <a:p>
            <a:r>
              <a:rPr lang="uk-UA" sz="1400" dirty="0"/>
              <a:t>Сушіння відбувається завдяки силі повітря, а не надмірному нагріванню. Це зберігає природну вологу, блиск і міцність волосся.</a:t>
            </a:r>
          </a:p>
          <a:p>
            <a:endParaRPr lang="uk-UA" sz="1400" dirty="0"/>
          </a:p>
          <a:p>
            <a:r>
              <a:rPr lang="uk-UA" sz="1400" b="1" dirty="0"/>
              <a:t>Довговічність і надійність</a:t>
            </a:r>
          </a:p>
          <a:p>
            <a:r>
              <a:rPr lang="uk-UA" sz="1400" dirty="0" err="1"/>
              <a:t>Безщітковий</a:t>
            </a:r>
            <a:r>
              <a:rPr lang="uk-UA" sz="1400" dirty="0"/>
              <a:t> </a:t>
            </a:r>
            <a:r>
              <a:rPr lang="en-US" sz="1400" dirty="0"/>
              <a:t>BLDC‑</a:t>
            </a:r>
            <a:r>
              <a:rPr lang="uk-UA" sz="1400" dirty="0"/>
              <a:t>двигун має менше деталей, що зношуються, тому працює тихіше й служить значно довше.</a:t>
            </a:r>
          </a:p>
          <a:p>
            <a:endParaRPr lang="uk-UA" sz="1400" b="1" dirty="0"/>
          </a:p>
          <a:p>
            <a:r>
              <a:rPr lang="uk-UA" sz="1400" b="1" dirty="0"/>
              <a:t>Легка вага та комфорт</a:t>
            </a:r>
          </a:p>
          <a:p>
            <a:r>
              <a:rPr lang="uk-UA" sz="1400" dirty="0"/>
              <a:t>Компактний двигун робить фен легким і зручним для щоденного використання та професійної роботи.</a:t>
            </a:r>
          </a:p>
          <a:p>
            <a:endParaRPr lang="uk-UA" sz="1400" b="1" dirty="0"/>
          </a:p>
          <a:p>
            <a:r>
              <a:rPr lang="uk-UA" sz="1400" b="1" dirty="0"/>
              <a:t>Іонна технологія</a:t>
            </a:r>
            <a:r>
              <a:rPr lang="uk-UA" sz="1400" dirty="0"/>
              <a:t> </a:t>
            </a:r>
          </a:p>
          <a:p>
            <a:r>
              <a:rPr lang="uk-UA" sz="1400" dirty="0"/>
              <a:t>Висока концентрація негативних іонів зменшує статичну електрику, робить волосся гладким і блискучим.</a:t>
            </a:r>
          </a:p>
          <a:p>
            <a:endParaRPr lang="uk-UA" sz="1400" b="1" dirty="0"/>
          </a:p>
          <a:p>
            <a:r>
              <a:rPr lang="uk-UA" sz="1400" b="1" dirty="0"/>
              <a:t>Енергоефективність</a:t>
            </a:r>
            <a:r>
              <a:rPr lang="uk-UA" sz="1400" dirty="0"/>
              <a:t> </a:t>
            </a:r>
          </a:p>
          <a:p>
            <a:r>
              <a:rPr lang="uk-UA" sz="1400" dirty="0"/>
              <a:t>Потужність поєднується з економним споживанням енергії, забезпечуючи високу продуктивність.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7A7D-8AAB-D7A2-4A7F-32ADA3613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131806-DED2-4AE6-9FB4-9ABC7B243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83B9FD-1CB0-FA5D-CD51-778E66BC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35" y="1690897"/>
            <a:ext cx="666939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Потужність 1600 Вт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Високошвидкісний </a:t>
            </a:r>
            <a:r>
              <a:rPr kumimoji="0" lang="uk-UA" alt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безщітковий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BLDC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двигун 110 000 об/хв.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швидкості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температурні режими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Режим іонізації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Електронний регулятор температури NTC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Захист від перегріву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Швидке сушіння волосся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Тиха робота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Насадка-концентратор з кріпленням на магніті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Фільтр повітрозабірника знімний з кріпленням на магніті.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F8495-705D-A755-244C-3E789654BBFC}"/>
              </a:ext>
            </a:extLst>
          </p:cNvPr>
          <p:cNvSpPr txBox="1"/>
          <p:nvPr/>
        </p:nvSpPr>
        <p:spPr>
          <a:xfrm>
            <a:off x="713935" y="357685"/>
            <a:ext cx="7612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RFS1090-ion </a:t>
            </a:r>
            <a:r>
              <a:rPr lang="en-US" sz="2000" b="1" dirty="0" err="1"/>
              <a:t>LuxLine</a:t>
            </a:r>
            <a:endParaRPr lang="en-US" sz="2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8CF9DA-3370-410E-804D-5E549FB4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85" y="426474"/>
            <a:ext cx="3277057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BFF5-5068-53D9-744F-85B55DAA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6F250DE-147A-6446-EF47-8C15E59C3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71E3B0-3DC7-642E-7F5B-AA843126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30" y="840252"/>
            <a:ext cx="72474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Функції кнопки перемикання температурних режимів: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Холодний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Теплий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Гарячий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Циркуляція температури від холодної до гарячої.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Кольорова індикація режимів.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4781E-C969-CBFF-9815-9BA6EEE37F7D}"/>
              </a:ext>
            </a:extLst>
          </p:cNvPr>
          <p:cNvSpPr txBox="1"/>
          <p:nvPr/>
        </p:nvSpPr>
        <p:spPr>
          <a:xfrm>
            <a:off x="713935" y="357685"/>
            <a:ext cx="7612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RFS1090-ion </a:t>
            </a:r>
            <a:r>
              <a:rPr lang="en-US" sz="2000" b="1" dirty="0" err="1"/>
              <a:t>LuxLine</a:t>
            </a:r>
            <a:endParaRPr lang="en-US" sz="2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E94764-4A91-AB63-313B-F3ED9272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76" y="3287075"/>
            <a:ext cx="2308698" cy="2298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6CB30-61BD-6C63-2EB1-7D1399F3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95" y="3287075"/>
            <a:ext cx="2308697" cy="2299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6406D-B8FC-B027-B5D8-3282EF255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004" y="3219292"/>
            <a:ext cx="2308038" cy="2298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5AF368-7611-401B-A9A8-0E1267873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169" y="955619"/>
            <a:ext cx="1350174" cy="9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DD01-1887-EDF4-DBC1-F1ED346F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C1A3BF-6B31-EF90-86BB-7F50BA2D3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B34C35-7112-34E1-8A8F-C4C0FD573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26" y="618368"/>
            <a:ext cx="4824663" cy="4824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04774-CAD0-8040-E2A4-17C4A4077776}"/>
              </a:ext>
            </a:extLst>
          </p:cNvPr>
          <p:cNvSpPr txBox="1"/>
          <p:nvPr/>
        </p:nvSpPr>
        <p:spPr>
          <a:xfrm>
            <a:off x="713935" y="357685"/>
            <a:ext cx="7612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RFS1090-ion </a:t>
            </a:r>
            <a:r>
              <a:rPr lang="en-US" sz="2000" b="1" dirty="0" err="1"/>
              <a:t>LuxLine</a:t>
            </a:r>
            <a:endParaRPr lang="en-US" sz="20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D197AE-5C9D-CA3A-62E9-140397DA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45" y="2486566"/>
            <a:ext cx="649298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err="1"/>
              <a:t>довжина</a:t>
            </a:r>
            <a:r>
              <a:rPr lang="ru-RU" b="1" dirty="0"/>
              <a:t> кабелю — 1,9 м</a:t>
            </a:r>
            <a:r>
              <a:rPr lang="ru-RU" dirty="0"/>
              <a:t>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Оптимальна </a:t>
            </a:r>
            <a:r>
              <a:rPr lang="ru-RU" dirty="0" err="1"/>
              <a:t>довжина</a:t>
            </a:r>
            <a:r>
              <a:rPr lang="ru-RU" dirty="0"/>
              <a:t> кабелю </a:t>
            </a:r>
            <a:r>
              <a:rPr lang="ru-RU" dirty="0" err="1"/>
              <a:t>дозволяє</a:t>
            </a:r>
            <a:r>
              <a:rPr lang="ru-RU" dirty="0"/>
              <a:t> комфортно </a:t>
            </a:r>
            <a:r>
              <a:rPr lang="ru-RU" dirty="0" err="1"/>
              <a:t>сушити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у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зріст</a:t>
            </a:r>
            <a:r>
              <a:rPr lang="ru-RU" dirty="0"/>
              <a:t>, не </a:t>
            </a:r>
            <a:r>
              <a:rPr lang="ru-RU" dirty="0" err="1"/>
              <a:t>обмежуючи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і </a:t>
            </a:r>
            <a:r>
              <a:rPr lang="ru-RU" dirty="0" err="1"/>
              <a:t>забезпечуючи</a:t>
            </a:r>
            <a:r>
              <a:rPr lang="ru-RU" dirty="0"/>
              <a:t> свободу </a:t>
            </a:r>
            <a:r>
              <a:rPr lang="ru-RU" dirty="0" err="1"/>
              <a:t>використання</a:t>
            </a:r>
            <a:r>
              <a:rPr lang="ru-RU" dirty="0"/>
              <a:t> в будь‑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75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333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155</cp:revision>
  <dcterms:created xsi:type="dcterms:W3CDTF">2019-02-20T15:38:26Z</dcterms:created>
  <dcterms:modified xsi:type="dcterms:W3CDTF">2026-02-18T14:13:08Z</dcterms:modified>
</cp:coreProperties>
</file>