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7" r:id="rId2"/>
    <p:sldId id="263" r:id="rId3"/>
    <p:sldId id="274" r:id="rId4"/>
    <p:sldId id="280" r:id="rId5"/>
    <p:sldId id="281" r:id="rId6"/>
    <p:sldId id="275" r:id="rId7"/>
    <p:sldId id="288" r:id="rId8"/>
    <p:sldId id="283" r:id="rId9"/>
    <p:sldId id="290" r:id="rId10"/>
    <p:sldId id="291" r:id="rId11"/>
    <p:sldId id="293" r:id="rId12"/>
    <p:sldId id="29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8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/>
              <a:t>ВИПРЯМЛЮВАЧ</a:t>
            </a:r>
            <a:r>
              <a:rPr lang="uk-UA" dirty="0"/>
              <a:t>І, ПЛОЙКИ</a:t>
            </a:r>
            <a:br>
              <a:rPr lang="ru-RU" dirty="0"/>
            </a:br>
            <a:br>
              <a:rPr lang="ru-RU" sz="2800" dirty="0"/>
            </a:br>
            <a:br>
              <a:rPr lang="uk-UA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560" y="346029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RHC1</a:t>
            </a:r>
            <a:r>
              <a:rPr lang="ru-RU" sz="2400" b="1" dirty="0"/>
              <a:t>5</a:t>
            </a:r>
            <a:r>
              <a:rPr lang="en-US" sz="2400" b="1" dirty="0"/>
              <a:t>0-S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Потужність</a:t>
            </a:r>
            <a:r>
              <a:rPr lang="ru-RU" sz="1400" dirty="0"/>
              <a:t> 2Вт,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Машинка для стрижки </a:t>
            </a:r>
            <a:r>
              <a:rPr lang="ru-RU" sz="1400" dirty="0" err="1"/>
              <a:t>волосся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бороди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Гострі</a:t>
            </a:r>
            <a:r>
              <a:rPr lang="ru-RU" sz="1400" dirty="0"/>
              <a:t> </a:t>
            </a:r>
            <a:r>
              <a:rPr lang="ru-RU" sz="1400" dirty="0" err="1"/>
              <a:t>загартовані</a:t>
            </a:r>
            <a:r>
              <a:rPr lang="ru-RU" sz="1400" dirty="0"/>
              <a:t> </a:t>
            </a:r>
            <a:r>
              <a:rPr lang="ru-RU" sz="1400" dirty="0" err="1"/>
              <a:t>сталеві</a:t>
            </a:r>
            <a:r>
              <a:rPr lang="ru-RU" sz="1400" dirty="0"/>
              <a:t> </a:t>
            </a:r>
            <a:r>
              <a:rPr lang="ru-RU" sz="1400" dirty="0" err="1"/>
              <a:t>леза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Універсальність</a:t>
            </a:r>
            <a:r>
              <a:rPr lang="ru-RU" sz="1400" dirty="0"/>
              <a:t> для </a:t>
            </a:r>
            <a:r>
              <a:rPr lang="ru-RU" sz="1400" dirty="0" err="1"/>
              <a:t>всієї</a:t>
            </a:r>
            <a:r>
              <a:rPr lang="ru-RU" sz="1400" dirty="0"/>
              <a:t> </a:t>
            </a:r>
            <a:r>
              <a:rPr lang="ru-RU" sz="1400" dirty="0" err="1"/>
              <a:t>родини</a:t>
            </a:r>
            <a:r>
              <a:rPr lang="ru-RU" sz="1400" dirty="0"/>
              <a:t>: 6 </a:t>
            </a:r>
            <a:r>
              <a:rPr lang="ru-RU" sz="1400" dirty="0" err="1"/>
              <a:t>регулювань</a:t>
            </a:r>
            <a:r>
              <a:rPr lang="ru-RU" sz="1400" dirty="0"/>
              <a:t> </a:t>
            </a:r>
            <a:r>
              <a:rPr lang="ru-RU" sz="1400" dirty="0" err="1"/>
              <a:t>висоти</a:t>
            </a:r>
            <a:r>
              <a:rPr lang="ru-RU" sz="1400" dirty="0"/>
              <a:t> (1 / 1.3 / 1.6 / 1.9 / 4/6 мм).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Комплектац</a:t>
            </a:r>
            <a:r>
              <a:rPr lang="uk-UA" sz="1400" dirty="0" err="1"/>
              <a:t>ія</a:t>
            </a:r>
            <a:r>
              <a:rPr lang="uk-UA" sz="1400" dirty="0"/>
              <a:t>: </a:t>
            </a:r>
            <a:r>
              <a:rPr lang="ru-RU" sz="1400" dirty="0" err="1"/>
              <a:t>Щітка</a:t>
            </a:r>
            <a:r>
              <a:rPr lang="ru-RU" sz="1400" dirty="0"/>
              <a:t> для </a:t>
            </a:r>
            <a:r>
              <a:rPr lang="ru-RU" sz="1400" dirty="0" err="1"/>
              <a:t>чищення</a:t>
            </a:r>
            <a:r>
              <a:rPr lang="ru-RU" sz="1400" dirty="0"/>
              <a:t> лез, </a:t>
            </a:r>
            <a:r>
              <a:rPr lang="ru-RU" sz="1400" dirty="0" err="1"/>
              <a:t>олія</a:t>
            </a:r>
            <a:r>
              <a:rPr lang="ru-RU" sz="1400" dirty="0"/>
              <a:t>, шнур для зарядки, </a:t>
            </a:r>
            <a:r>
              <a:rPr lang="ru-RU" sz="1400" dirty="0" err="1"/>
              <a:t>мішечок</a:t>
            </a:r>
            <a:r>
              <a:rPr lang="ru-RU" sz="1400" dirty="0"/>
              <a:t> для </a:t>
            </a:r>
            <a:r>
              <a:rPr lang="ru-RU" sz="1400" dirty="0" err="1"/>
              <a:t>зручного</a:t>
            </a:r>
            <a:r>
              <a:rPr lang="ru-RU" sz="1400" dirty="0"/>
              <a:t> </a:t>
            </a:r>
            <a:r>
              <a:rPr lang="ru-RU" sz="1400" dirty="0" err="1"/>
              <a:t>зберігання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 </a:t>
            </a:r>
            <a:r>
              <a:rPr lang="ru-RU" sz="1400" dirty="0" err="1"/>
              <a:t>чорний</a:t>
            </a:r>
            <a:r>
              <a:rPr lang="ru-RU" sz="1400" dirty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 descr="RHC150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012" y="423762"/>
            <a:ext cx="2761052" cy="56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560" y="346028"/>
            <a:ext cx="5678412" cy="55905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RHC160-T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Потужність</a:t>
            </a:r>
            <a:r>
              <a:rPr lang="ru-RU" sz="1400" dirty="0"/>
              <a:t> 2 Вт.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Професійна</a:t>
            </a:r>
            <a:r>
              <a:rPr lang="ru-RU" sz="1400" dirty="0"/>
              <a:t> машинка для стрижки </a:t>
            </a:r>
            <a:r>
              <a:rPr lang="ru-RU" sz="1400" dirty="0" err="1"/>
              <a:t>волосся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бороди</a:t>
            </a:r>
            <a:r>
              <a:rPr lang="ru-RU" sz="1400" dirty="0"/>
              <a:t>.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Гострі</a:t>
            </a:r>
            <a:r>
              <a:rPr lang="ru-RU" sz="1400" dirty="0"/>
              <a:t> ТИТАНОВІ </a:t>
            </a:r>
            <a:r>
              <a:rPr lang="ru-RU" sz="1400" dirty="0" err="1"/>
              <a:t>леза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2 </a:t>
            </a:r>
            <a:r>
              <a:rPr lang="ru-RU" sz="1400" dirty="0" err="1"/>
              <a:t>універсальні</a:t>
            </a:r>
            <a:r>
              <a:rPr lang="ru-RU" sz="1400" dirty="0"/>
              <a:t> насадки для </a:t>
            </a:r>
            <a:r>
              <a:rPr lang="ru-RU" sz="1400" dirty="0" err="1"/>
              <a:t>всієї</a:t>
            </a:r>
            <a:r>
              <a:rPr lang="ru-RU" sz="1400" dirty="0"/>
              <a:t> </a:t>
            </a:r>
            <a:r>
              <a:rPr lang="ru-RU" sz="1400" dirty="0" err="1"/>
              <a:t>родини</a:t>
            </a:r>
            <a:r>
              <a:rPr lang="ru-RU" sz="1400" dirty="0"/>
              <a:t>: 5 * 2 </a:t>
            </a:r>
            <a:r>
              <a:rPr lang="ru-RU" sz="1400" dirty="0" err="1"/>
              <a:t>Регульовані</a:t>
            </a:r>
            <a:r>
              <a:rPr lang="ru-RU" sz="1400" dirty="0"/>
              <a:t> </a:t>
            </a:r>
            <a:r>
              <a:rPr lang="ru-RU" sz="1400" dirty="0" err="1"/>
              <a:t>висоти</a:t>
            </a:r>
            <a:r>
              <a:rPr lang="ru-RU" sz="1400" dirty="0"/>
              <a:t> стрижки (4/7/10/13/16 мм). (18/21/24/27/30 мм),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Комплектація</a:t>
            </a:r>
            <a:r>
              <a:rPr lang="ru-RU" sz="1400" dirty="0"/>
              <a:t>: </a:t>
            </a:r>
            <a:r>
              <a:rPr lang="ru-RU" sz="1400" dirty="0" err="1"/>
              <a:t>щітка</a:t>
            </a:r>
            <a:r>
              <a:rPr lang="ru-RU" sz="1400" dirty="0"/>
              <a:t> для </a:t>
            </a:r>
            <a:r>
              <a:rPr lang="ru-RU" sz="1400" dirty="0" err="1"/>
              <a:t>чищення</a:t>
            </a:r>
            <a:r>
              <a:rPr lang="ru-RU" sz="1400" dirty="0"/>
              <a:t> лез, </a:t>
            </a:r>
            <a:r>
              <a:rPr lang="uk-UA" sz="1400" dirty="0"/>
              <a:t>олія</a:t>
            </a:r>
            <a:r>
              <a:rPr lang="ru-RU" sz="1400" dirty="0"/>
              <a:t>, база </a:t>
            </a:r>
            <a:r>
              <a:rPr lang="ru-RU" sz="1400" dirty="0" err="1"/>
              <a:t>з</a:t>
            </a:r>
            <a:r>
              <a:rPr lang="ru-RU" sz="1400" dirty="0"/>
              <a:t> адаптером для зарядки, </a:t>
            </a:r>
            <a:r>
              <a:rPr lang="ru-RU" sz="1400" dirty="0" err="1"/>
              <a:t>мішечок</a:t>
            </a:r>
            <a:r>
              <a:rPr lang="ru-RU" sz="1400" dirty="0"/>
              <a:t> для </a:t>
            </a:r>
            <a:r>
              <a:rPr lang="ru-RU" sz="1400" dirty="0" err="1"/>
              <a:t>зручного</a:t>
            </a:r>
            <a:r>
              <a:rPr lang="ru-RU" sz="1400" dirty="0"/>
              <a:t> </a:t>
            </a:r>
            <a:r>
              <a:rPr lang="ru-RU" sz="1400" dirty="0" err="1"/>
              <a:t>зберігання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 </a:t>
            </a:r>
            <a:r>
              <a:rPr lang="ru-RU" sz="1400" dirty="0" err="1"/>
              <a:t>сірий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Рисунок 5" descr="RHC160-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974" y="240171"/>
            <a:ext cx="3288890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357" y="247555"/>
            <a:ext cx="5678412" cy="5576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RHC185-S </a:t>
            </a:r>
            <a:r>
              <a:rPr lang="en-US" sz="2400" b="1" dirty="0" err="1"/>
              <a:t>LuxMan</a:t>
            </a: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</a:pPr>
            <a:r>
              <a:rPr lang="ru-RU" sz="1400" dirty="0" err="1"/>
              <a:t>Потужність</a:t>
            </a:r>
            <a:r>
              <a:rPr lang="ru-RU" sz="1400" dirty="0"/>
              <a:t> 3Вт.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5в1 Триммер для стрижки </a:t>
            </a:r>
            <a:r>
              <a:rPr lang="ru-RU" sz="1400" dirty="0" err="1"/>
              <a:t>волосся</a:t>
            </a:r>
            <a:r>
              <a:rPr lang="ru-RU" sz="1400" dirty="0"/>
              <a:t> </a:t>
            </a:r>
            <a:r>
              <a:rPr lang="ru-RU" sz="1400" dirty="0" err="1"/>
              <a:t>бороди</a:t>
            </a:r>
            <a:r>
              <a:rPr lang="ru-RU" sz="1400" dirty="0"/>
              <a:t>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тіла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5 насадок: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1-а - </a:t>
            </a:r>
            <a:r>
              <a:rPr lang="ru-RU" sz="1400" dirty="0" err="1"/>
              <a:t>повноцінна</a:t>
            </a:r>
            <a:r>
              <a:rPr lang="ru-RU" sz="1400" dirty="0"/>
              <a:t> машинка для </a:t>
            </a:r>
            <a:r>
              <a:rPr lang="ru-RU" sz="1400" dirty="0" err="1"/>
              <a:t>підстригання</a:t>
            </a:r>
            <a:r>
              <a:rPr lang="ru-RU" sz="1400" dirty="0"/>
              <a:t> </a:t>
            </a:r>
            <a:r>
              <a:rPr lang="ru-RU" sz="1400" dirty="0" err="1"/>
              <a:t>волосся</a:t>
            </a:r>
            <a:r>
              <a:rPr lang="ru-RU" sz="1400" dirty="0"/>
              <a:t>,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2-а - триммер </a:t>
            </a:r>
            <a:r>
              <a:rPr lang="ru-RU" sz="1400" dirty="0" err="1"/>
              <a:t>призначений</a:t>
            </a:r>
            <a:r>
              <a:rPr lang="ru-RU" sz="1400" dirty="0"/>
              <a:t> для </a:t>
            </a:r>
            <a:r>
              <a:rPr lang="ru-RU" sz="1400" dirty="0" err="1"/>
              <a:t>тіла</a:t>
            </a:r>
            <a:r>
              <a:rPr lang="ru-RU" sz="1400" dirty="0"/>
              <a:t> (область </a:t>
            </a:r>
            <a:r>
              <a:rPr lang="ru-RU" sz="1400" dirty="0" err="1"/>
              <a:t>пахв</a:t>
            </a:r>
            <a:r>
              <a:rPr lang="ru-RU" sz="1400" dirty="0"/>
              <a:t>, грудей, живота, </a:t>
            </a:r>
            <a:r>
              <a:rPr lang="ru-RU" sz="1400" dirty="0" err="1"/>
              <a:t>плечей</a:t>
            </a:r>
            <a:r>
              <a:rPr lang="ru-RU" sz="1400" dirty="0"/>
              <a:t>, паху </a:t>
            </a:r>
            <a:r>
              <a:rPr lang="ru-RU" sz="1400" dirty="0" err="1"/>
              <a:t>і</a:t>
            </a:r>
            <a:r>
              <a:rPr lang="ru-RU" sz="1400" dirty="0"/>
              <a:t> </a:t>
            </a:r>
            <a:r>
              <a:rPr lang="ru-RU" sz="1400" dirty="0" err="1"/>
              <a:t>ніг</a:t>
            </a:r>
            <a:r>
              <a:rPr lang="ru-RU" sz="1400" dirty="0"/>
              <a:t>,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3-тя - </a:t>
            </a:r>
            <a:r>
              <a:rPr lang="ru-RU" sz="1400" dirty="0" err="1"/>
              <a:t>міні-бритва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сіткою</a:t>
            </a:r>
            <a:r>
              <a:rPr lang="ru-RU" sz="1400" dirty="0"/>
              <a:t> для </a:t>
            </a:r>
            <a:r>
              <a:rPr lang="ru-RU" sz="1400" dirty="0" err="1"/>
              <a:t>відділення</a:t>
            </a:r>
            <a:r>
              <a:rPr lang="ru-RU" sz="1400" dirty="0"/>
              <a:t> контуру,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4-а - </a:t>
            </a:r>
            <a:r>
              <a:rPr lang="ru-RU" sz="1400" dirty="0" err="1"/>
              <a:t>міні-тример</a:t>
            </a:r>
            <a:r>
              <a:rPr lang="ru-RU" sz="1400" dirty="0"/>
              <a:t> для точного контуру невеликих </a:t>
            </a:r>
            <a:r>
              <a:rPr lang="ru-RU" sz="1400" dirty="0" err="1"/>
              <a:t>ділянок</a:t>
            </a:r>
            <a:r>
              <a:rPr lang="ru-RU" sz="1400" dirty="0"/>
              <a:t> и деталей,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5-а насадка для </a:t>
            </a:r>
            <a:r>
              <a:rPr lang="ru-RU" sz="1400" dirty="0" err="1"/>
              <a:t>видалення</a:t>
            </a:r>
            <a:r>
              <a:rPr lang="ru-RU" sz="1400" dirty="0"/>
              <a:t> </a:t>
            </a:r>
            <a:r>
              <a:rPr lang="ru-RU" sz="1400" dirty="0" err="1"/>
              <a:t>волосся</a:t>
            </a:r>
            <a:r>
              <a:rPr lang="ru-RU" sz="1400" dirty="0"/>
              <a:t> в </a:t>
            </a:r>
            <a:r>
              <a:rPr lang="ru-RU" sz="1400" dirty="0" err="1"/>
              <a:t>носі</a:t>
            </a:r>
            <a:r>
              <a:rPr lang="ru-RU" sz="1400" dirty="0"/>
              <a:t> та </a:t>
            </a:r>
            <a:r>
              <a:rPr lang="ru-RU" sz="1400" dirty="0" err="1"/>
              <a:t>вухах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</a:pPr>
            <a:r>
              <a:rPr lang="ru-RU" sz="1400" dirty="0" err="1"/>
              <a:t>Комплектація</a:t>
            </a:r>
            <a:r>
              <a:rPr lang="ru-RU" sz="1400" dirty="0"/>
              <a:t>: адаптер для зарядки, </a:t>
            </a:r>
            <a:r>
              <a:rPr lang="ru-RU" sz="1400" dirty="0" err="1"/>
              <a:t>щіточка</a:t>
            </a:r>
            <a:r>
              <a:rPr lang="ru-RU" sz="1400" dirty="0"/>
              <a:t> для чистки, </a:t>
            </a:r>
            <a:r>
              <a:rPr lang="ru-RU" sz="1400" dirty="0" err="1"/>
              <a:t>мішечок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тканини</a:t>
            </a:r>
            <a:r>
              <a:rPr lang="ru-RU" sz="1400" dirty="0"/>
              <a:t> для </a:t>
            </a:r>
            <a:r>
              <a:rPr lang="ru-RU" sz="1400" dirty="0" err="1"/>
              <a:t>зручного</a:t>
            </a:r>
            <a:r>
              <a:rPr lang="ru-RU" sz="1400" dirty="0"/>
              <a:t> </a:t>
            </a:r>
            <a:r>
              <a:rPr lang="ru-RU" sz="1400" dirty="0" err="1"/>
              <a:t>зберігання</a:t>
            </a:r>
            <a:r>
              <a:rPr lang="ru-RU" sz="1400" dirty="0"/>
              <a:t>. </a:t>
            </a:r>
          </a:p>
          <a:p>
            <a:pPr>
              <a:lnSpc>
                <a:spcPct val="120000"/>
              </a:lnSpc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блакитний</a:t>
            </a:r>
            <a:r>
              <a:rPr lang="ru-RU" sz="1400" dirty="0"/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Рисунок 4" descr="Rotex-RHC185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374" y="528361"/>
            <a:ext cx="3535682" cy="52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68351" y="498429"/>
            <a:ext cx="5369105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400" b="1" dirty="0"/>
              <a:t>RHC</a:t>
            </a:r>
            <a:r>
              <a:rPr lang="ru-RU" sz="2400" b="1" dirty="0"/>
              <a:t>32</a:t>
            </a:r>
            <a:r>
              <a:rPr lang="en-US" sz="2400" b="1" dirty="0"/>
              <a:t>0-S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/>
              <a:t>Потужність</a:t>
            </a:r>
            <a:r>
              <a:rPr lang="ru-RU" sz="1400" dirty="0"/>
              <a:t> 35 Вт. 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/>
              <a:t>Керамічне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нагрівальних</a:t>
            </a:r>
            <a:r>
              <a:rPr lang="ru-RU" sz="1400" dirty="0"/>
              <a:t> пластин. 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/>
              <a:t>Вмикач</a:t>
            </a:r>
            <a:r>
              <a:rPr lang="ru-RU" sz="1400" dirty="0"/>
              <a:t> </a:t>
            </a:r>
            <a:r>
              <a:rPr lang="en-US" sz="1400" dirty="0"/>
              <a:t>ON / OFF.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/>
              <a:t>Розмір</a:t>
            </a:r>
            <a:r>
              <a:rPr lang="ru-RU" sz="1400" dirty="0"/>
              <a:t> пластин: 2,2 * 9см. 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/>
              <a:t>Шнур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повертається</a:t>
            </a:r>
            <a:r>
              <a:rPr lang="ru-RU" sz="1400" dirty="0"/>
              <a:t> на 360 °. 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фіолетовий</a:t>
            </a:r>
            <a:r>
              <a:rPr lang="ru-RU" sz="1400" dirty="0"/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Rotex-RHC320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062" y="3179576"/>
            <a:ext cx="7125772" cy="2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12081" y="371820"/>
            <a:ext cx="5638553" cy="467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b="1" dirty="0"/>
              <a:t>RHC410-S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/>
              <a:t>-</a:t>
            </a:r>
            <a:r>
              <a:rPr lang="ru-RU" sz="1400" dirty="0" err="1"/>
              <a:t>Потужність</a:t>
            </a:r>
            <a:r>
              <a:rPr lang="ru-RU" sz="1400" dirty="0"/>
              <a:t> 25 Вт.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/>
              <a:t>-</a:t>
            </a:r>
            <a:r>
              <a:rPr lang="ru-RU" sz="1400" dirty="0" err="1"/>
              <a:t>Діаметр</a:t>
            </a:r>
            <a:r>
              <a:rPr lang="ru-RU" sz="1400" dirty="0"/>
              <a:t>  19 мм.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/>
              <a:t>-</a:t>
            </a:r>
            <a:r>
              <a:rPr lang="ru-RU" sz="1400" dirty="0" err="1"/>
              <a:t>Щипці</a:t>
            </a:r>
            <a:r>
              <a:rPr lang="ru-RU" sz="1400" dirty="0"/>
              <a:t> для завивки </a:t>
            </a:r>
            <a:r>
              <a:rPr lang="ru-RU" sz="1400" dirty="0" err="1"/>
              <a:t>волосся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/>
              <a:t>-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нагрівальних</a:t>
            </a:r>
            <a:r>
              <a:rPr lang="ru-RU" sz="1400" dirty="0"/>
              <a:t> </a:t>
            </a:r>
            <a:r>
              <a:rPr lang="ru-RU" sz="1400" dirty="0" err="1"/>
              <a:t>елементів</a:t>
            </a:r>
            <a:r>
              <a:rPr lang="ru-RU" sz="1400" dirty="0"/>
              <a:t> </a:t>
            </a:r>
            <a:r>
              <a:rPr lang="ru-RU" sz="1400" dirty="0" err="1"/>
              <a:t>нержавіюча</a:t>
            </a:r>
            <a:r>
              <a:rPr lang="ru-RU" sz="1400" dirty="0"/>
              <a:t> сталь.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Холодний</a:t>
            </a:r>
            <a:r>
              <a:rPr lang="ru-RU" sz="1400" dirty="0"/>
              <a:t> наконечник.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Вмикач</a:t>
            </a:r>
            <a:r>
              <a:rPr lang="ru-RU" sz="1400" dirty="0"/>
              <a:t> </a:t>
            </a:r>
            <a:r>
              <a:rPr lang="en-US" sz="1400" dirty="0"/>
              <a:t>ON / OFF.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/>
              <a:t>Шнур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повертається</a:t>
            </a:r>
            <a:r>
              <a:rPr lang="ru-RU" sz="1400" dirty="0"/>
              <a:t> на 360 °.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Фіолетовий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чорним</a:t>
            </a:r>
            <a:r>
              <a:rPr lang="ru-RU" sz="1400" dirty="0"/>
              <a:t>.</a:t>
            </a:r>
            <a:endParaRPr lang="en-US" sz="1400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RHC410-S 19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01" y="3362325"/>
            <a:ext cx="7624690" cy="20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464234" y="407963"/>
            <a:ext cx="5554577" cy="5112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b="1" dirty="0"/>
              <a:t>RHC420-C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Потужність</a:t>
            </a:r>
            <a:r>
              <a:rPr lang="ru-RU" sz="1400" dirty="0"/>
              <a:t> 25 Вт.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Щипці</a:t>
            </a:r>
            <a:r>
              <a:rPr lang="ru-RU" sz="1400" dirty="0"/>
              <a:t> для завивки </a:t>
            </a:r>
            <a:r>
              <a:rPr lang="ru-RU" sz="1400" dirty="0" err="1"/>
              <a:t>волосся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Діаметр</a:t>
            </a:r>
            <a:r>
              <a:rPr lang="ru-RU" sz="1400" dirty="0"/>
              <a:t> 25 мм.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Керамічне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нагрівальних</a:t>
            </a:r>
            <a:r>
              <a:rPr lang="ru-RU" sz="1400" dirty="0"/>
              <a:t> </a:t>
            </a:r>
            <a:r>
              <a:rPr lang="ru-RU" sz="1400" dirty="0" err="1"/>
              <a:t>елементів</a:t>
            </a:r>
            <a:r>
              <a:rPr lang="ru-RU" sz="1400" dirty="0"/>
              <a:t>.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/>
              <a:t> </a:t>
            </a:r>
            <a:r>
              <a:rPr lang="ru-RU" sz="1400" dirty="0" err="1"/>
              <a:t>Холодний</a:t>
            </a:r>
            <a:r>
              <a:rPr lang="ru-RU" sz="1400" dirty="0"/>
              <a:t> наконечник.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Ергономічний</a:t>
            </a:r>
            <a:r>
              <a:rPr lang="ru-RU" sz="1400" dirty="0"/>
              <a:t> дизайн корпусу для комфортного </a:t>
            </a:r>
            <a:r>
              <a:rPr lang="ru-RU" sz="1400" dirty="0" err="1"/>
              <a:t>використання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Вмикач</a:t>
            </a:r>
            <a:r>
              <a:rPr lang="ru-RU" sz="1400" dirty="0"/>
              <a:t> </a:t>
            </a:r>
            <a:r>
              <a:rPr lang="en-US" sz="1400" dirty="0"/>
              <a:t>ON / OFF.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/>
              <a:t>Шнур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повертається</a:t>
            </a:r>
            <a:r>
              <a:rPr lang="ru-RU" sz="1400" dirty="0"/>
              <a:t> на 360 °. </a:t>
            </a:r>
            <a:endParaRPr lang="en-US" sz="1400" dirty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Фіолетовий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чорним</a:t>
            </a:r>
            <a:r>
              <a:rPr lang="ru-RU" sz="1400" dirty="0"/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RHC420-C 25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243" y="3200658"/>
            <a:ext cx="6743114" cy="20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696" y="402300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RHC425-C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Потужність</a:t>
            </a:r>
            <a:r>
              <a:rPr lang="ru-RU" sz="1400" dirty="0"/>
              <a:t> 25Вт.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/>
              <a:t>Плойка </a:t>
            </a:r>
            <a:r>
              <a:rPr lang="ru-RU" sz="1400" dirty="0" err="1"/>
              <a:t>спіральна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Діаметр</a:t>
            </a:r>
            <a:r>
              <a:rPr lang="ru-RU" sz="1400" dirty="0"/>
              <a:t> 25мм.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Керамічне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нагрівального</a:t>
            </a:r>
            <a:r>
              <a:rPr lang="ru-RU" sz="1400" dirty="0"/>
              <a:t> </a:t>
            </a:r>
            <a:r>
              <a:rPr lang="ru-RU" sz="1400" dirty="0" err="1"/>
              <a:t>елементу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/>
              <a:t>Кнопка </a:t>
            </a:r>
            <a:r>
              <a:rPr lang="ru-RU" sz="1400" dirty="0" err="1"/>
              <a:t>включення</a:t>
            </a:r>
            <a:r>
              <a:rPr lang="ru-RU" sz="1400" dirty="0"/>
              <a:t> / </a:t>
            </a:r>
            <a:r>
              <a:rPr lang="ru-RU" sz="1400" dirty="0" err="1"/>
              <a:t>вимикання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світловим</a:t>
            </a:r>
            <a:r>
              <a:rPr lang="ru-RU" sz="1400" dirty="0"/>
              <a:t> </a:t>
            </a:r>
            <a:r>
              <a:rPr lang="en-US" sz="1400" dirty="0"/>
              <a:t>LED </a:t>
            </a:r>
            <a:r>
              <a:rPr lang="ru-RU" sz="1400" dirty="0" err="1"/>
              <a:t>індикатором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Термоізольований</a:t>
            </a:r>
            <a:r>
              <a:rPr lang="ru-RU" sz="1400" dirty="0"/>
              <a:t> наконечник.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/>
              <a:t>Шнур,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обертається</a:t>
            </a:r>
            <a:r>
              <a:rPr lang="ru-RU" sz="1400" dirty="0"/>
              <a:t> на 360. 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Підвісна</a:t>
            </a:r>
            <a:r>
              <a:rPr lang="ru-RU" sz="1400" dirty="0"/>
              <a:t> петля.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/>
              <a:t>-</a:t>
            </a: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Зелений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білим</a:t>
            </a:r>
            <a:r>
              <a:rPr lang="ru-RU" sz="1400" dirty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 descr="RHC42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18" y="3046267"/>
            <a:ext cx="7254036" cy="20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70" y="47263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RHC440-C</a:t>
            </a:r>
            <a:r>
              <a:rPr lang="uk-UA" sz="2400" b="1" dirty="0"/>
              <a:t> </a:t>
            </a: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Потужність</a:t>
            </a:r>
            <a:r>
              <a:rPr lang="ru-RU" sz="1400" dirty="0"/>
              <a:t> 25Вт.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Плойка </a:t>
            </a:r>
            <a:r>
              <a:rPr lang="ru-RU" sz="1400" dirty="0" err="1"/>
              <a:t>конусна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Діаметр</a:t>
            </a:r>
            <a:r>
              <a:rPr lang="ru-RU" sz="1400" dirty="0"/>
              <a:t>  13-25 мм.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Керамічне</a:t>
            </a:r>
            <a:r>
              <a:rPr lang="ru-RU" sz="1400" dirty="0"/>
              <a:t> </a:t>
            </a:r>
            <a:r>
              <a:rPr lang="ru-RU" sz="1400" dirty="0" err="1"/>
              <a:t>покриття</a:t>
            </a:r>
            <a:r>
              <a:rPr lang="ru-RU" sz="1400" dirty="0"/>
              <a:t> </a:t>
            </a:r>
            <a:r>
              <a:rPr lang="ru-RU" sz="1400" dirty="0" err="1"/>
              <a:t>нагрівального</a:t>
            </a:r>
            <a:r>
              <a:rPr lang="ru-RU" sz="1400" dirty="0"/>
              <a:t> </a:t>
            </a:r>
            <a:r>
              <a:rPr lang="ru-RU" sz="1400" dirty="0" err="1"/>
              <a:t>елементу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Кнопка </a:t>
            </a:r>
            <a:r>
              <a:rPr lang="ru-RU" sz="1400" dirty="0" err="1"/>
              <a:t>включення</a:t>
            </a:r>
            <a:r>
              <a:rPr lang="ru-RU" sz="1400" dirty="0"/>
              <a:t> / </a:t>
            </a:r>
            <a:r>
              <a:rPr lang="ru-RU" sz="1400" dirty="0" err="1"/>
              <a:t>вимикання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світловим</a:t>
            </a:r>
            <a:r>
              <a:rPr lang="ru-RU" sz="1400" dirty="0"/>
              <a:t> </a:t>
            </a:r>
            <a:r>
              <a:rPr lang="en-US" sz="1400" dirty="0"/>
              <a:t>LED </a:t>
            </a:r>
            <a:r>
              <a:rPr lang="ru-RU" sz="1400" dirty="0" err="1"/>
              <a:t>індикатором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Термоізольований</a:t>
            </a:r>
            <a:r>
              <a:rPr lang="ru-RU" sz="1400" dirty="0"/>
              <a:t> наконечник.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/>
              <a:t>Шнур,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обертається</a:t>
            </a:r>
            <a:r>
              <a:rPr lang="ru-RU" sz="1400" dirty="0"/>
              <a:t> на 360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: </a:t>
            </a:r>
            <a:r>
              <a:rPr lang="ru-RU" sz="1400" dirty="0" err="1"/>
              <a:t>Фіолетовий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ru-RU" sz="1400" dirty="0" err="1"/>
              <a:t>чорним</a:t>
            </a:r>
            <a:r>
              <a:rPr lang="ru-RU" sz="1400" dirty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Рисунок 4" descr="RHC440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5791" y="3080825"/>
            <a:ext cx="7078694" cy="24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ru-RU" sz="4000" dirty="0"/>
              <a:t>ДЗЕРКАЛО З </a:t>
            </a:r>
            <a:r>
              <a:rPr lang="en-US" sz="4000" dirty="0"/>
              <a:t>LED </a:t>
            </a:r>
            <a:r>
              <a:rPr lang="ru-RU" sz="4000" dirty="0"/>
              <a:t>П</a:t>
            </a:r>
            <a:r>
              <a:rPr lang="uk-UA" sz="4000" dirty="0"/>
              <a:t>І</a:t>
            </a:r>
            <a:r>
              <a:rPr lang="ru-RU" sz="4000" dirty="0"/>
              <a:t>ДСВІТКОЮ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69" y="430435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RHC20-W Magic Mirror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Живлення</a:t>
            </a:r>
            <a:r>
              <a:rPr lang="ru-RU" sz="1400" dirty="0"/>
              <a:t> 4шт*</a:t>
            </a:r>
            <a:r>
              <a:rPr lang="en-US" sz="1400" dirty="0"/>
              <a:t>AAA (</a:t>
            </a:r>
            <a:r>
              <a:rPr lang="ru-RU" sz="1400" dirty="0"/>
              <a:t>у комплект не </a:t>
            </a:r>
            <a:r>
              <a:rPr lang="ru-RU" sz="1400" dirty="0" err="1"/>
              <a:t>входять</a:t>
            </a:r>
            <a:r>
              <a:rPr lang="ru-RU" sz="1400" dirty="0"/>
              <a:t>).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Дзеркало</a:t>
            </a:r>
            <a:r>
              <a:rPr lang="ru-RU" sz="1400" dirty="0"/>
              <a:t> </a:t>
            </a:r>
            <a:r>
              <a:rPr lang="ru-RU" sz="1400" dirty="0" err="1"/>
              <a:t>з</a:t>
            </a:r>
            <a:r>
              <a:rPr lang="ru-RU" sz="1400" dirty="0"/>
              <a:t> </a:t>
            </a:r>
            <a:r>
              <a:rPr lang="en-US" sz="1400" dirty="0"/>
              <a:t>LED </a:t>
            </a:r>
            <a:r>
              <a:rPr lang="ru-RU" sz="1400" dirty="0" err="1"/>
              <a:t>підсвіткою</a:t>
            </a:r>
            <a:r>
              <a:rPr lang="ru-RU" sz="1400" dirty="0"/>
              <a:t>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Сенсорна</a:t>
            </a:r>
            <a:r>
              <a:rPr lang="ru-RU" sz="1400" dirty="0"/>
              <a:t> кнопка.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Розміри</a:t>
            </a:r>
            <a:r>
              <a:rPr lang="ru-RU" sz="1400" dirty="0"/>
              <a:t> </a:t>
            </a:r>
            <a:r>
              <a:rPr lang="ru-RU" sz="1400" dirty="0" err="1"/>
              <a:t>дзеркала</a:t>
            </a:r>
            <a:r>
              <a:rPr lang="ru-RU" sz="1400" dirty="0"/>
              <a:t>: 19*14 см. </a:t>
            </a:r>
            <a:endParaRPr lang="en-US" sz="1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dirty="0"/>
              <a:t>Travel design.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/>
              <a:t>Колір</a:t>
            </a:r>
            <a:r>
              <a:rPr lang="ru-RU" sz="1400" dirty="0"/>
              <a:t> пластику </a:t>
            </a:r>
            <a:r>
              <a:rPr lang="ru-RU" sz="1400" dirty="0" err="1"/>
              <a:t>білий</a:t>
            </a:r>
            <a:r>
              <a:rPr lang="ru-RU" sz="1400" dirty="0"/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Рисунок 4" descr="Rotex-RHC20-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30" y="1190362"/>
            <a:ext cx="2814390" cy="39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11445310" cy="1716124"/>
          </a:xfrm>
        </p:spPr>
        <p:txBody>
          <a:bodyPr>
            <a:normAutofit/>
          </a:bodyPr>
          <a:lstStyle/>
          <a:p>
            <a:r>
              <a:rPr lang="uk-UA" sz="4000" dirty="0"/>
              <a:t>ТРИМЕР</a:t>
            </a:r>
            <a:r>
              <a:rPr lang="ru-RU" dirty="0"/>
              <a:t>И АКУМУЛЯТОРНІ БЕЗДРОТОВІ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567</Words>
  <Application>Microsoft Office PowerPoint</Application>
  <PresentationFormat>Широкоэкранный</PresentationFormat>
  <Paragraphs>104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</vt:lpstr>
      <vt:lpstr>Montserrat Bold</vt:lpstr>
      <vt:lpstr>Тема Office</vt:lpstr>
      <vt:lpstr>ВИПРЯМЛЮВАЧІ, ПЛОЙКИ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ДЗЕРКАЛО З LED ПІДСВІТКОЮ</vt:lpstr>
      <vt:lpstr>Презентация PowerPoint</vt:lpstr>
      <vt:lpstr>ТРИМЕРИ АКУМУЛЯТОРНІ БЕЗДРОТОВІ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Денис Соловодов</cp:lastModifiedBy>
  <cp:revision>106</cp:revision>
  <dcterms:created xsi:type="dcterms:W3CDTF">2019-02-20T15:38:26Z</dcterms:created>
  <dcterms:modified xsi:type="dcterms:W3CDTF">2020-09-30T13:11:09Z</dcterms:modified>
</cp:coreProperties>
</file>