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67" r:id="rId2"/>
    <p:sldId id="263" r:id="rId3"/>
    <p:sldId id="274" r:id="rId4"/>
    <p:sldId id="280" r:id="rId5"/>
    <p:sldId id="281" r:id="rId6"/>
    <p:sldId id="275" r:id="rId7"/>
    <p:sldId id="276" r:id="rId8"/>
    <p:sldId id="282" r:id="rId9"/>
    <p:sldId id="277" r:id="rId10"/>
    <p:sldId id="287" r:id="rId11"/>
    <p:sldId id="279" r:id="rId12"/>
    <p:sldId id="288" r:id="rId13"/>
    <p:sldId id="283" r:id="rId14"/>
    <p:sldId id="284" r:id="rId15"/>
    <p:sldId id="289" r:id="rId16"/>
    <p:sldId id="285" r:id="rId17"/>
    <p:sldId id="290" r:id="rId18"/>
    <p:sldId id="291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78" autoAdjust="0"/>
    <p:restoredTop sz="86420" autoAdjust="0"/>
  </p:normalViewPr>
  <p:slideViewPr>
    <p:cSldViewPr snapToGrid="0">
      <p:cViewPr>
        <p:scale>
          <a:sx n="68" d="100"/>
          <a:sy n="68" d="100"/>
        </p:scale>
        <p:origin x="-522" y="-9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64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91269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xmlns="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xmlns="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0925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61116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08556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xmlns="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42781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88056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xmlns="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8147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xmlns="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407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xmlns="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302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33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8"/>
            <a:ext cx="9227942" cy="3200924"/>
          </a:xfrm>
        </p:spPr>
        <p:txBody>
          <a:bodyPr>
            <a:normAutofit/>
          </a:bodyPr>
          <a:lstStyle/>
          <a:p>
            <a:r>
              <a:rPr lang="ru-RU" dirty="0" smtClean="0"/>
              <a:t>ВИПРЯМЛЮВАЧ</a:t>
            </a:r>
            <a:r>
              <a:rPr lang="uk-UA" dirty="0" smtClean="0"/>
              <a:t>І, </a:t>
            </a:r>
            <a:r>
              <a:rPr lang="uk-UA" dirty="0" smtClean="0"/>
              <a:t>ПЛОЙКИ, ГОФРЕ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29531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083" y="506437"/>
            <a:ext cx="6067930" cy="580356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RHC230-T </a:t>
            </a:r>
            <a:endParaRPr lang="ru-RU" sz="2400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Потужність</a:t>
            </a:r>
            <a:r>
              <a:rPr lang="ru-RU" sz="1400" dirty="0" smtClean="0"/>
              <a:t> 2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2 </a:t>
            </a:r>
            <a:r>
              <a:rPr lang="ru-RU" sz="1400" dirty="0" err="1" smtClean="0"/>
              <a:t>плаваючі</a:t>
            </a:r>
            <a:r>
              <a:rPr lang="ru-RU" sz="1400" dirty="0" smtClean="0"/>
              <a:t> </a:t>
            </a:r>
            <a:r>
              <a:rPr lang="ru-RU" sz="1400" dirty="0" err="1" smtClean="0"/>
              <a:t>лезові</a:t>
            </a:r>
            <a:r>
              <a:rPr lang="ru-RU" sz="1400" dirty="0" smtClean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Супертонка</a:t>
            </a:r>
            <a:r>
              <a:rPr lang="ru-RU" sz="1400" dirty="0" smtClean="0"/>
              <a:t> </a:t>
            </a:r>
            <a:r>
              <a:rPr lang="ru-RU" sz="1400" dirty="0" err="1" smtClean="0"/>
              <a:t>Титанова</a:t>
            </a:r>
            <a:r>
              <a:rPr lang="ru-RU" sz="1400" dirty="0" smtClean="0"/>
              <a:t> </a:t>
            </a:r>
            <a:r>
              <a:rPr lang="ru-RU" sz="1400" dirty="0" err="1" smtClean="0"/>
              <a:t>сітка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Слайд-тріммер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Адаптер для зарядки.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Мішечок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зручного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зберігання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 </a:t>
            </a:r>
            <a:r>
              <a:rPr lang="ru-RU" sz="1400" dirty="0" err="1" smtClean="0"/>
              <a:t>коричневий</a:t>
            </a:r>
            <a:r>
              <a:rPr lang="ru-RU" sz="1400" dirty="0" smtClean="0"/>
              <a:t>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Рисунок 5" descr="Rotex-RHC230-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661" y="1369491"/>
            <a:ext cx="1789410" cy="3893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016" y="309489"/>
            <a:ext cx="6096064" cy="61974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RHC280-S</a:t>
            </a:r>
            <a:endParaRPr lang="ru-RU" sz="2400" b="1" dirty="0" smtClean="0"/>
          </a:p>
          <a:p>
            <a:pPr>
              <a:lnSpc>
                <a:spcPct val="120000"/>
              </a:lnSpc>
            </a:pPr>
            <a:r>
              <a:rPr lang="ru-RU" sz="1400" dirty="0" smtClean="0"/>
              <a:t>-</a:t>
            </a:r>
            <a:r>
              <a:rPr lang="ru-RU" sz="1400" dirty="0" err="1" smtClean="0"/>
              <a:t>Потужність</a:t>
            </a:r>
            <a:r>
              <a:rPr lang="ru-RU" sz="1400" dirty="0" smtClean="0"/>
              <a:t> 3Вт.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3 </a:t>
            </a:r>
            <a:r>
              <a:rPr lang="ru-RU" sz="1400" dirty="0" err="1" smtClean="0"/>
              <a:t>плаваючі</a:t>
            </a:r>
            <a:r>
              <a:rPr lang="ru-RU" sz="1400" dirty="0" smtClean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Подвійна</a:t>
            </a:r>
            <a:r>
              <a:rPr lang="ru-RU" sz="1400" dirty="0" smtClean="0"/>
              <a:t> система </a:t>
            </a:r>
            <a:r>
              <a:rPr lang="ru-RU" sz="1400" dirty="0" err="1" smtClean="0"/>
              <a:t>гоління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Адаптер для зарядки, </a:t>
            </a:r>
            <a:r>
              <a:rPr lang="ru-RU" sz="1400" dirty="0" err="1" smtClean="0"/>
              <a:t>щіточка</a:t>
            </a:r>
            <a:r>
              <a:rPr lang="ru-RU" sz="1400" dirty="0" smtClean="0"/>
              <a:t> для чистки.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Мішечок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зручного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зберігання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Синій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чорним</a:t>
            </a:r>
            <a:r>
              <a:rPr lang="ru-RU" sz="1400" dirty="0" smtClean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Рисунок 4" descr="Rotex-RHC2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298" y="995810"/>
            <a:ext cx="1814032" cy="4500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ДЗЕРКАЛА З </a:t>
            </a:r>
            <a:r>
              <a:rPr lang="en-US" sz="4000" dirty="0" smtClean="0"/>
              <a:t>LED </a:t>
            </a:r>
            <a:r>
              <a:rPr lang="ru-RU" sz="4000" dirty="0" smtClean="0"/>
              <a:t>П</a:t>
            </a:r>
            <a:r>
              <a:rPr lang="uk-UA" sz="4000" dirty="0" smtClean="0"/>
              <a:t>І</a:t>
            </a:r>
            <a:r>
              <a:rPr lang="ru-RU" sz="4000" dirty="0" smtClean="0"/>
              <a:t>ДСВІТКОЮ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29531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RHC25-P Magic Mirror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Живлення</a:t>
            </a:r>
            <a:r>
              <a:rPr lang="ru-RU" sz="1400" dirty="0" smtClean="0"/>
              <a:t> 4шт*</a:t>
            </a:r>
            <a:r>
              <a:rPr lang="en-US" sz="1400" dirty="0" smtClean="0"/>
              <a:t>AA (</a:t>
            </a:r>
            <a:r>
              <a:rPr lang="ru-RU" sz="1400" dirty="0" smtClean="0"/>
              <a:t>у комплект не </a:t>
            </a:r>
            <a:r>
              <a:rPr lang="ru-RU" sz="1400" dirty="0" err="1" smtClean="0"/>
              <a:t>входять</a:t>
            </a:r>
            <a:r>
              <a:rPr lang="ru-RU" sz="1400" dirty="0" smtClean="0"/>
              <a:t>).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16 </a:t>
            </a:r>
            <a:r>
              <a:rPr lang="ru-RU" sz="1400" dirty="0" err="1" smtClean="0"/>
              <a:t>світлодіодів</a:t>
            </a:r>
            <a:r>
              <a:rPr lang="ru-RU" sz="1400" dirty="0" smtClean="0"/>
              <a:t>,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1400" dirty="0" smtClean="0"/>
              <a:t>C</a:t>
            </a:r>
            <a:r>
              <a:rPr lang="ru-RU" sz="1400" dirty="0" err="1" smtClean="0"/>
              <a:t>енсорна</a:t>
            </a:r>
            <a:r>
              <a:rPr lang="ru-RU" sz="1400" dirty="0" smtClean="0"/>
              <a:t> кнопка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Розміри</a:t>
            </a:r>
            <a:r>
              <a:rPr lang="ru-RU" sz="1400" dirty="0" smtClean="0"/>
              <a:t> </a:t>
            </a:r>
            <a:r>
              <a:rPr lang="ru-RU" sz="1400" dirty="0" err="1" smtClean="0"/>
              <a:t>дзеркала</a:t>
            </a:r>
            <a:r>
              <a:rPr lang="ru-RU" sz="1400" dirty="0" smtClean="0"/>
              <a:t>: 16 * 21см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Обертання</a:t>
            </a:r>
            <a:r>
              <a:rPr lang="ru-RU" sz="1400" dirty="0" smtClean="0"/>
              <a:t> на </a:t>
            </a:r>
            <a:r>
              <a:rPr lang="ru-RU" sz="1400" dirty="0" smtClean="0"/>
              <a:t>180 °.</a:t>
            </a:r>
            <a:endParaRPr lang="ru-RU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Місце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зберігання</a:t>
            </a:r>
            <a:r>
              <a:rPr lang="ru-RU" sz="1400" dirty="0" smtClean="0"/>
              <a:t> прикрас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Збільшувальне</a:t>
            </a:r>
            <a:r>
              <a:rPr lang="ru-RU" sz="1400" dirty="0" smtClean="0"/>
              <a:t> </a:t>
            </a:r>
            <a:r>
              <a:rPr lang="ru-RU" sz="1400" dirty="0" err="1" smtClean="0"/>
              <a:t>дзеркало</a:t>
            </a:r>
            <a:endParaRPr lang="ru-RU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 пластику </a:t>
            </a:r>
            <a:r>
              <a:rPr lang="ru-RU" sz="1400" dirty="0" err="1" smtClean="0"/>
              <a:t>рожевий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Рисунок 5" descr="RHC25-P Magic Mirr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6720" y="1257032"/>
            <a:ext cx="2991730" cy="4231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RHC25-W Magic Mirror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Живлення</a:t>
            </a:r>
            <a:r>
              <a:rPr lang="ru-RU" sz="1400" dirty="0" smtClean="0"/>
              <a:t> 4шт*</a:t>
            </a:r>
            <a:r>
              <a:rPr lang="en-US" sz="1400" dirty="0" smtClean="0"/>
              <a:t>AA (</a:t>
            </a:r>
            <a:r>
              <a:rPr lang="ru-RU" sz="1400" dirty="0" smtClean="0"/>
              <a:t>у комплект не </a:t>
            </a:r>
            <a:r>
              <a:rPr lang="ru-RU" sz="1400" dirty="0" err="1" smtClean="0"/>
              <a:t>входять</a:t>
            </a:r>
            <a:r>
              <a:rPr lang="ru-RU" sz="1400" dirty="0" smtClean="0"/>
              <a:t>).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16 </a:t>
            </a:r>
            <a:r>
              <a:rPr lang="ru-RU" sz="1400" dirty="0" err="1" smtClean="0"/>
              <a:t>світлодіодів</a:t>
            </a:r>
            <a:r>
              <a:rPr lang="ru-RU" sz="1400" dirty="0" smtClean="0"/>
              <a:t>,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1400" dirty="0" smtClean="0"/>
              <a:t>C</a:t>
            </a:r>
            <a:r>
              <a:rPr lang="ru-RU" sz="1400" dirty="0" err="1" smtClean="0"/>
              <a:t>енсорна</a:t>
            </a:r>
            <a:r>
              <a:rPr lang="ru-RU" sz="1400" dirty="0" smtClean="0"/>
              <a:t> кнопка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Розміри</a:t>
            </a:r>
            <a:r>
              <a:rPr lang="ru-RU" sz="1400" dirty="0" smtClean="0"/>
              <a:t> </a:t>
            </a:r>
            <a:r>
              <a:rPr lang="ru-RU" sz="1400" dirty="0" err="1" smtClean="0"/>
              <a:t>дзеркала</a:t>
            </a:r>
            <a:r>
              <a:rPr lang="ru-RU" sz="1400" dirty="0" smtClean="0"/>
              <a:t>: 16 * 21см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Обертання</a:t>
            </a:r>
            <a:r>
              <a:rPr lang="ru-RU" sz="1400" dirty="0" smtClean="0"/>
              <a:t> на </a:t>
            </a:r>
            <a:r>
              <a:rPr lang="ru-RU" sz="1400" dirty="0" smtClean="0"/>
              <a:t>180 °.</a:t>
            </a:r>
            <a:endParaRPr lang="ru-RU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Місце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зберігання</a:t>
            </a:r>
            <a:r>
              <a:rPr lang="ru-RU" sz="1400" dirty="0" smtClean="0"/>
              <a:t> прикрас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Збільшувальне</a:t>
            </a:r>
            <a:r>
              <a:rPr lang="ru-RU" sz="1400" dirty="0" smtClean="0"/>
              <a:t> </a:t>
            </a:r>
            <a:r>
              <a:rPr lang="ru-RU" sz="1400" dirty="0" err="1" smtClean="0"/>
              <a:t>дзеркало</a:t>
            </a:r>
            <a:endParaRPr lang="ru-RU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 пластику </a:t>
            </a:r>
            <a:r>
              <a:rPr lang="uk-UA" sz="1400" dirty="0" smtClean="0"/>
              <a:t>білий</a:t>
            </a:r>
            <a:endParaRPr lang="en-US" sz="1400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Рисунок 5" descr="RHC25-W Magic Mirr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39236" y="1392701"/>
            <a:ext cx="2919238" cy="41288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dirty="0" smtClean="0"/>
              <a:t>ФЕН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29531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RFF155-P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Потужність</a:t>
            </a:r>
            <a:r>
              <a:rPr lang="ru-RU" sz="1400" dirty="0" smtClean="0"/>
              <a:t> 1400Вт.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Насадка концентратор.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Два </a:t>
            </a:r>
            <a:r>
              <a:rPr lang="ru-RU" sz="1400" dirty="0" err="1" smtClean="0"/>
              <a:t>швидкісних</a:t>
            </a:r>
            <a:r>
              <a:rPr lang="ru-RU" sz="1400" dirty="0" smtClean="0"/>
              <a:t> режиму: </a:t>
            </a:r>
            <a:r>
              <a:rPr lang="ru-RU" sz="1400" dirty="0" err="1" smtClean="0"/>
              <a:t>повільний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швидкий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Три </a:t>
            </a:r>
            <a:r>
              <a:rPr lang="ru-RU" sz="1400" dirty="0" err="1" smtClean="0"/>
              <a:t>температурних</a:t>
            </a:r>
            <a:r>
              <a:rPr lang="ru-RU" sz="1400" dirty="0" smtClean="0"/>
              <a:t> </a:t>
            </a:r>
            <a:r>
              <a:rPr lang="ru-RU" sz="1400" dirty="0" err="1" smtClean="0"/>
              <a:t>режими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Кнопка холодного </a:t>
            </a:r>
            <a:r>
              <a:rPr lang="ru-RU" sz="1400" dirty="0" err="1" smtClean="0"/>
              <a:t>повітря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Петля для </a:t>
            </a:r>
            <a:r>
              <a:rPr lang="ru-RU" sz="1400" dirty="0" err="1" smtClean="0"/>
              <a:t>підвішування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Золотий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білим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pPr>
              <a:lnSpc>
                <a:spcPct val="120000"/>
              </a:lnSpc>
            </a:pPr>
            <a:endParaRPr lang="en-US" sz="1400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Рисунок 5" descr="Rotex-RFF1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604" y="1420838"/>
            <a:ext cx="4425962" cy="35098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ТРИМЕР ДЛЯ НОСА ТА ВУХ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295312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523485" cy="4773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RHC10-S</a:t>
            </a:r>
            <a:endParaRPr lang="en-US" sz="2400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Працює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1-ої батарейки </a:t>
            </a:r>
            <a:r>
              <a:rPr lang="en-US" sz="1400" dirty="0" smtClean="0"/>
              <a:t> </a:t>
            </a:r>
            <a:r>
              <a:rPr lang="ru-RU" sz="1400" dirty="0" smtClean="0"/>
              <a:t>типу АА (у комплект не входить)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Можливість</a:t>
            </a:r>
            <a:r>
              <a:rPr lang="ru-RU" sz="1400" dirty="0" smtClean="0"/>
              <a:t> </a:t>
            </a:r>
            <a:r>
              <a:rPr lang="ru-RU" sz="1400" dirty="0" smtClean="0"/>
              <a:t>сухого </a:t>
            </a:r>
            <a:r>
              <a:rPr lang="ru-RU" sz="1400" dirty="0" err="1" smtClean="0"/>
              <a:t>і</a:t>
            </a:r>
            <a:r>
              <a:rPr lang="ru-RU" sz="1400" dirty="0" smtClean="0"/>
              <a:t> </a:t>
            </a:r>
            <a:r>
              <a:rPr lang="ru-RU" sz="1400" dirty="0" err="1" smtClean="0"/>
              <a:t>вологого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Чорний</a:t>
            </a:r>
            <a:endParaRPr lang="en-US" sz="1400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Рисунок 4" descr="RHC10-S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26620" y="1378635"/>
            <a:ext cx="1144470" cy="3960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Дякуємо за увагу!</a:t>
            </a:r>
            <a:br>
              <a:rPr lang="ru-RU" sz="2800" dirty="0" smtClean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 smtClean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 smtClean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="" xmlns:p14="http://schemas.microsoft.com/office/powerpoint/2010/main" val="42413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RHC350-C </a:t>
            </a:r>
            <a:r>
              <a:rPr lang="en-US" sz="2400" b="1" dirty="0" err="1" smtClean="0"/>
              <a:t>Lux</a:t>
            </a:r>
            <a:r>
              <a:rPr lang="en-US" sz="2400" b="1" dirty="0" smtClean="0"/>
              <a:t> Line</a:t>
            </a:r>
          </a:p>
          <a:p>
            <a:pPr>
              <a:lnSpc>
                <a:spcPct val="120000"/>
              </a:lnSpc>
            </a:pPr>
            <a:endParaRPr lang="uk-UA" sz="2400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Рисунок 5" descr="RHC350-C_Lux_Line+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40" y="1167620"/>
            <a:ext cx="6705964" cy="2525148"/>
          </a:xfrm>
          <a:prstGeom prst="rect">
            <a:avLst/>
          </a:prstGeom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49705" y="1173678"/>
            <a:ext cx="5369105" cy="43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endParaRPr lang="en-US" sz="1400" dirty="0" smtClean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Потужність</a:t>
            </a:r>
            <a:r>
              <a:rPr lang="ru-RU" sz="1400" dirty="0" smtClean="0"/>
              <a:t> 45 Вт.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Керамічне</a:t>
            </a:r>
            <a:r>
              <a:rPr lang="ru-RU" sz="1400" dirty="0" smtClean="0"/>
              <a:t> </a:t>
            </a:r>
            <a:r>
              <a:rPr lang="ru-RU" sz="1400" dirty="0" err="1" smtClean="0"/>
              <a:t>покриття</a:t>
            </a:r>
            <a:r>
              <a:rPr lang="ru-RU" sz="1400" dirty="0" smtClean="0"/>
              <a:t> </a:t>
            </a:r>
            <a:r>
              <a:rPr lang="ru-RU" sz="1400" dirty="0" err="1" smtClean="0"/>
              <a:t>нагрівальних</a:t>
            </a:r>
            <a:r>
              <a:rPr lang="ru-RU" sz="1400" dirty="0" smtClean="0"/>
              <a:t> пластин.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Вмикач</a:t>
            </a:r>
            <a:r>
              <a:rPr lang="ru-RU" sz="1400" dirty="0" smtClean="0"/>
              <a:t> </a:t>
            </a:r>
            <a:r>
              <a:rPr lang="en-US" sz="1400" dirty="0" smtClean="0"/>
              <a:t>ON/OFF. </a:t>
            </a:r>
            <a:endParaRPr lang="uk-UA" sz="1400" dirty="0" smtClean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en-US" sz="1400" dirty="0" smtClean="0"/>
              <a:t>LCD </a:t>
            </a:r>
            <a:r>
              <a:rPr lang="ru-RU" sz="1400" dirty="0" smtClean="0"/>
              <a:t>дисплей </a:t>
            </a:r>
            <a:r>
              <a:rPr lang="ru-RU" sz="1400" dirty="0" err="1" smtClean="0"/>
              <a:t>індикації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температури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Регулювання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температури</a:t>
            </a:r>
            <a:r>
              <a:rPr lang="ru-RU" sz="1400" dirty="0" smtClean="0"/>
              <a:t> </a:t>
            </a:r>
            <a:r>
              <a:rPr lang="ru-RU" sz="1400" dirty="0" err="1" smtClean="0"/>
              <a:t>нагріву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100°С до 210°С.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dirty="0" err="1" smtClean="0"/>
              <a:t>Розмір</a:t>
            </a:r>
            <a:r>
              <a:rPr lang="ru-RU" sz="1400" dirty="0" smtClean="0"/>
              <a:t> пластин: 27*128,8</a:t>
            </a:r>
            <a:r>
              <a:rPr lang="en-US" sz="1400" dirty="0" smtClean="0"/>
              <a:t>mm. </a:t>
            </a:r>
            <a:endParaRPr lang="uk-UA" sz="1400" dirty="0" smtClean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smtClean="0"/>
              <a:t>Шнур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повертається</a:t>
            </a:r>
            <a:r>
              <a:rPr lang="ru-RU" sz="1400" dirty="0" smtClean="0"/>
              <a:t> на 360°.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білий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перламутром</a:t>
            </a:r>
            <a:endParaRPr lang="en-US" sz="1400" dirty="0" smtClean="0"/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49705" y="1173678"/>
            <a:ext cx="5369105" cy="43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400" b="1" dirty="0" smtClean="0"/>
              <a:t>RHC355-C </a:t>
            </a:r>
            <a:r>
              <a:rPr lang="en-US" sz="2400" b="1" dirty="0" err="1" smtClean="0"/>
              <a:t>Lux</a:t>
            </a:r>
            <a:r>
              <a:rPr lang="en-US" sz="2400" b="1" dirty="0" smtClean="0"/>
              <a:t> Line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1400" dirty="0" smtClean="0"/>
              <a:t>-</a:t>
            </a:r>
            <a:r>
              <a:rPr lang="ru-RU" sz="1400" dirty="0" err="1" smtClean="0"/>
              <a:t>Потужність</a:t>
            </a:r>
            <a:r>
              <a:rPr lang="ru-RU" sz="1400" dirty="0" smtClean="0"/>
              <a:t> 45 Вт.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Керамічне</a:t>
            </a:r>
            <a:r>
              <a:rPr lang="ru-RU" sz="1400" dirty="0" smtClean="0"/>
              <a:t> </a:t>
            </a:r>
            <a:r>
              <a:rPr lang="ru-RU" sz="1400" dirty="0" err="1" smtClean="0"/>
              <a:t>покриття</a:t>
            </a:r>
            <a:r>
              <a:rPr lang="ru-RU" sz="1400" dirty="0" smtClean="0"/>
              <a:t> </a:t>
            </a:r>
            <a:r>
              <a:rPr lang="ru-RU" sz="1400" dirty="0" err="1" smtClean="0"/>
              <a:t>нагрівальних</a:t>
            </a:r>
            <a:r>
              <a:rPr lang="ru-RU" sz="1400" dirty="0" smtClean="0"/>
              <a:t> пластин.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Вмикач</a:t>
            </a:r>
            <a:r>
              <a:rPr lang="ru-RU" sz="1400" dirty="0" smtClean="0"/>
              <a:t> </a:t>
            </a:r>
            <a:r>
              <a:rPr lang="en-US" sz="1400" dirty="0" smtClean="0"/>
              <a:t>ON/OFF. </a:t>
            </a:r>
            <a:endParaRPr lang="uk-UA" sz="1400" dirty="0" smtClean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en-US" sz="1400" dirty="0" smtClean="0"/>
              <a:t>LCD </a:t>
            </a:r>
            <a:r>
              <a:rPr lang="ru-RU" sz="1400" dirty="0" smtClean="0"/>
              <a:t>дисплей </a:t>
            </a:r>
            <a:r>
              <a:rPr lang="ru-RU" sz="1400" dirty="0" err="1" smtClean="0"/>
              <a:t>індикації</a:t>
            </a:r>
            <a:r>
              <a:rPr lang="ru-RU" sz="1400" dirty="0" smtClean="0"/>
              <a:t> </a:t>
            </a:r>
            <a:r>
              <a:rPr lang="ru-RU" sz="1400" dirty="0" err="1" smtClean="0"/>
              <a:t>температури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Регулювання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температури</a:t>
            </a:r>
            <a:r>
              <a:rPr lang="ru-RU" sz="1400" dirty="0" smtClean="0"/>
              <a:t> </a:t>
            </a:r>
            <a:r>
              <a:rPr lang="ru-RU" sz="1400" dirty="0" err="1" smtClean="0"/>
              <a:t>нагріву</a:t>
            </a:r>
            <a:r>
              <a:rPr lang="ru-RU" sz="1400" dirty="0" smtClean="0"/>
              <a:t> </a:t>
            </a:r>
            <a:r>
              <a:rPr lang="ru-RU" sz="1400" dirty="0" err="1" smtClean="0"/>
              <a:t>від</a:t>
            </a:r>
            <a:r>
              <a:rPr lang="ru-RU" sz="1400" dirty="0" smtClean="0"/>
              <a:t> 100°С до 210°С.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dirty="0" err="1" smtClean="0"/>
              <a:t>Розмір</a:t>
            </a:r>
            <a:r>
              <a:rPr lang="ru-RU" sz="1400" dirty="0" smtClean="0"/>
              <a:t> пластин: </a:t>
            </a:r>
            <a:r>
              <a:rPr lang="en-US" sz="1400" dirty="0" smtClean="0"/>
              <a:t>34.3</a:t>
            </a:r>
            <a:r>
              <a:rPr lang="ru-RU" sz="1400" dirty="0" smtClean="0"/>
              <a:t>*1</a:t>
            </a:r>
            <a:r>
              <a:rPr lang="en-US" sz="1400" dirty="0" smtClean="0"/>
              <a:t>00mm. </a:t>
            </a:r>
            <a:endParaRPr lang="uk-UA" sz="1400" dirty="0" smtClean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smtClean="0"/>
              <a:t>Шнур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повертається</a:t>
            </a:r>
            <a:r>
              <a:rPr lang="ru-RU" sz="1400" dirty="0" smtClean="0"/>
              <a:t> на 360°. </a:t>
            </a:r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білий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перламутром</a:t>
            </a:r>
            <a:endParaRPr lang="en-US" sz="1400" dirty="0" smtClean="0"/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RHC355-C_Lux_Line+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954" y="1595095"/>
            <a:ext cx="6461760" cy="2429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Рисунок 4" descr="RHC375-C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4085" y="2022269"/>
            <a:ext cx="6461760" cy="2672784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649705" y="1173678"/>
            <a:ext cx="5369105" cy="43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defRPr/>
            </a:pPr>
            <a:r>
              <a:rPr lang="en-US" sz="2400" b="1" dirty="0" smtClean="0"/>
              <a:t>RHC375-C Hair Care PRO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 smtClean="0"/>
              <a:t>Потужність</a:t>
            </a:r>
            <a:r>
              <a:rPr lang="ru-RU" sz="1400" dirty="0" smtClean="0"/>
              <a:t> 65 Вт. </a:t>
            </a:r>
            <a:endParaRPr lang="en-US" sz="1400" dirty="0" smtClean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smtClean="0"/>
              <a:t>3 в 1 ПЛОЙКА, ВИПРЯМЛЮВАЧ,ГОФРЕ. </a:t>
            </a:r>
            <a:endParaRPr lang="en-US" sz="1400" dirty="0" smtClean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 smtClean="0"/>
              <a:t>Керамічні</a:t>
            </a:r>
            <a:r>
              <a:rPr lang="ru-RU" sz="1400" dirty="0" smtClean="0"/>
              <a:t> </a:t>
            </a:r>
            <a:r>
              <a:rPr lang="ru-RU" sz="1400" dirty="0" err="1" smtClean="0"/>
              <a:t>нагрівальні</a:t>
            </a:r>
            <a:r>
              <a:rPr lang="ru-RU" sz="1400" dirty="0" smtClean="0"/>
              <a:t> </a:t>
            </a:r>
            <a:r>
              <a:rPr lang="ru-RU" sz="1400" dirty="0" err="1" smtClean="0"/>
              <a:t>пластини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 smtClean="0"/>
              <a:t>Вмикач</a:t>
            </a:r>
            <a:r>
              <a:rPr lang="ru-RU" sz="1400" dirty="0" smtClean="0"/>
              <a:t> </a:t>
            </a:r>
            <a:r>
              <a:rPr lang="en-US" sz="1400" dirty="0" smtClean="0"/>
              <a:t>ON / OFF. 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 smtClean="0"/>
              <a:t>Індикатор</a:t>
            </a:r>
            <a:r>
              <a:rPr lang="ru-RU" sz="1400" dirty="0" smtClean="0"/>
              <a:t> </a:t>
            </a:r>
            <a:r>
              <a:rPr lang="ru-RU" sz="1400" dirty="0" err="1" smtClean="0"/>
              <a:t>роботи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 smtClean="0"/>
              <a:t>Розмір</a:t>
            </a:r>
            <a:r>
              <a:rPr lang="ru-RU" sz="1400" dirty="0" smtClean="0"/>
              <a:t> пластин: 32*105мм. </a:t>
            </a:r>
            <a:endParaRPr lang="en-US" sz="1400" dirty="0" smtClean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smtClean="0"/>
              <a:t>Шнур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повертається</a:t>
            </a:r>
            <a:r>
              <a:rPr lang="ru-RU" sz="1400" dirty="0" smtClean="0"/>
              <a:t> на 360 °. </a:t>
            </a:r>
            <a:endParaRPr lang="en-US" sz="1400" dirty="0" smtClean="0"/>
          </a:p>
          <a:p>
            <a:pPr lvl="0">
              <a:lnSpc>
                <a:spcPct val="120000"/>
              </a:lnSpc>
              <a:spcBef>
                <a:spcPts val="1000"/>
              </a:spcBef>
              <a:buFontTx/>
              <a:buChar char="-"/>
              <a:defRPr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білий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рожевим</a:t>
            </a:r>
            <a:r>
              <a:rPr lang="ru-RU" sz="1400" dirty="0" smtClean="0"/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RHC430-C</a:t>
            </a:r>
          </a:p>
          <a:p>
            <a:pPr>
              <a:lnSpc>
                <a:spcPct val="120000"/>
              </a:lnSpc>
            </a:pPr>
            <a:r>
              <a:rPr lang="ru-RU" sz="1400" dirty="0" smtClean="0"/>
              <a:t> </a:t>
            </a:r>
            <a:r>
              <a:rPr lang="en-US" sz="1400" dirty="0" smtClean="0"/>
              <a:t>-</a:t>
            </a:r>
            <a:r>
              <a:rPr lang="ru-RU" sz="1400" dirty="0" err="1" smtClean="0"/>
              <a:t>Потужність</a:t>
            </a:r>
            <a:r>
              <a:rPr lang="ru-RU" sz="1400" dirty="0" smtClean="0"/>
              <a:t> 50 Вт.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Щипц</a:t>
            </a:r>
            <a:r>
              <a:rPr lang="uk-UA" sz="1400" dirty="0" smtClean="0"/>
              <a:t>і</a:t>
            </a:r>
            <a:r>
              <a:rPr lang="ru-RU" sz="1400" dirty="0" smtClean="0"/>
              <a:t> </a:t>
            </a:r>
            <a:r>
              <a:rPr lang="ru-RU" sz="1400" dirty="0" smtClean="0"/>
              <a:t>для завивки </a:t>
            </a:r>
            <a:r>
              <a:rPr lang="ru-RU" sz="1400" dirty="0" err="1" smtClean="0"/>
              <a:t>волосся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Діаметр</a:t>
            </a:r>
            <a:r>
              <a:rPr lang="ru-RU" sz="1400" dirty="0" smtClean="0"/>
              <a:t> </a:t>
            </a:r>
            <a:r>
              <a:rPr lang="ru-RU" sz="1400" dirty="0" err="1" smtClean="0"/>
              <a:t>стовбура</a:t>
            </a:r>
            <a:r>
              <a:rPr lang="ru-RU" sz="1400" dirty="0" smtClean="0"/>
              <a:t> 32 мм.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Керамічне</a:t>
            </a:r>
            <a:r>
              <a:rPr lang="ru-RU" sz="1400" dirty="0" smtClean="0"/>
              <a:t> </a:t>
            </a:r>
            <a:r>
              <a:rPr lang="ru-RU" sz="1400" dirty="0" err="1" smtClean="0"/>
              <a:t>покриття</a:t>
            </a:r>
            <a:r>
              <a:rPr lang="ru-RU" sz="1400" dirty="0" smtClean="0"/>
              <a:t> </a:t>
            </a:r>
            <a:r>
              <a:rPr lang="ru-RU" sz="1400" dirty="0" err="1" smtClean="0"/>
              <a:t>нагрівальних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елементів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 </a:t>
            </a:r>
            <a:r>
              <a:rPr lang="ru-RU" sz="1400" dirty="0" err="1" smtClean="0"/>
              <a:t>Холодний</a:t>
            </a:r>
            <a:r>
              <a:rPr lang="ru-RU" sz="1400" dirty="0" smtClean="0"/>
              <a:t> наконечник.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Вмикач</a:t>
            </a:r>
            <a:r>
              <a:rPr lang="ru-RU" sz="1400" dirty="0" smtClean="0"/>
              <a:t> </a:t>
            </a:r>
            <a:r>
              <a:rPr lang="en-US" sz="1400" dirty="0" smtClean="0"/>
              <a:t>ON / OFF.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Індикатор</a:t>
            </a:r>
            <a:r>
              <a:rPr lang="ru-RU" sz="1400" dirty="0" smtClean="0"/>
              <a:t> </a:t>
            </a:r>
            <a:r>
              <a:rPr lang="ru-RU" sz="1400" dirty="0" err="1" smtClean="0"/>
              <a:t>роботи</a:t>
            </a:r>
            <a:r>
              <a:rPr lang="ru-RU" sz="1400" dirty="0" smtClean="0"/>
              <a:t>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Шнур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повертається</a:t>
            </a:r>
            <a:r>
              <a:rPr lang="ru-RU" sz="1400" dirty="0" smtClean="0"/>
              <a:t> на 360 °. </a:t>
            </a:r>
            <a:endParaRPr lang="en-US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Фіолетовий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чорним</a:t>
            </a:r>
            <a:r>
              <a:rPr lang="ru-RU" sz="1400" dirty="0" smtClean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Рисунок 5" descr="RHC430-C 32mm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8491" y="2158762"/>
            <a:ext cx="6574304" cy="1752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1021278"/>
            <a:ext cx="5369105" cy="43463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RHC460-C</a:t>
            </a:r>
            <a:r>
              <a:rPr lang="uk-UA" sz="2400" b="1" dirty="0" smtClean="0"/>
              <a:t> </a:t>
            </a:r>
            <a:endParaRPr lang="en-US" sz="2400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Потужність</a:t>
            </a:r>
            <a:r>
              <a:rPr lang="ru-RU" sz="1400" dirty="0" smtClean="0"/>
              <a:t> 35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2 в 1 </a:t>
            </a:r>
            <a:r>
              <a:rPr lang="ru-RU" sz="1400" dirty="0" err="1" smtClean="0"/>
              <a:t>Щипці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вирівнювання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завивки </a:t>
            </a:r>
            <a:r>
              <a:rPr lang="ru-RU" sz="1400" dirty="0" err="1" smtClean="0"/>
              <a:t>волосся</a:t>
            </a:r>
            <a:r>
              <a:rPr lang="ru-RU" sz="1400" dirty="0" smtClean="0"/>
              <a:t>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Керамічне</a:t>
            </a:r>
            <a:r>
              <a:rPr lang="ru-RU" sz="1400" dirty="0" smtClean="0"/>
              <a:t> </a:t>
            </a:r>
            <a:r>
              <a:rPr lang="ru-RU" sz="1400" dirty="0" err="1" smtClean="0"/>
              <a:t>покриття</a:t>
            </a:r>
            <a:r>
              <a:rPr lang="ru-RU" sz="1400" dirty="0" smtClean="0"/>
              <a:t> </a:t>
            </a:r>
            <a:r>
              <a:rPr lang="ru-RU" sz="1400" dirty="0" err="1" smtClean="0"/>
              <a:t>нагрівальних</a:t>
            </a:r>
            <a:r>
              <a:rPr lang="ru-RU" sz="1400" dirty="0" smtClean="0"/>
              <a:t> </a:t>
            </a:r>
            <a:r>
              <a:rPr lang="ru-RU" sz="1400" dirty="0" err="1" smtClean="0"/>
              <a:t>елементів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Холодний</a:t>
            </a:r>
            <a:r>
              <a:rPr lang="ru-RU" sz="1400" dirty="0" smtClean="0"/>
              <a:t> наконечник.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Вмикач</a:t>
            </a:r>
            <a:r>
              <a:rPr lang="ru-RU" sz="1400" dirty="0" smtClean="0"/>
              <a:t> </a:t>
            </a:r>
            <a:r>
              <a:rPr lang="en-US" sz="1400" dirty="0" smtClean="0"/>
              <a:t>ON / OFF. </a:t>
            </a:r>
            <a:endParaRPr lang="uk-UA" sz="1400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Індикатор</a:t>
            </a:r>
            <a:r>
              <a:rPr lang="ru-RU" sz="1400" dirty="0" smtClean="0"/>
              <a:t> </a:t>
            </a:r>
            <a:r>
              <a:rPr lang="ru-RU" sz="1400" dirty="0" err="1" smtClean="0"/>
              <a:t>роботи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Розмір</a:t>
            </a:r>
            <a:r>
              <a:rPr lang="ru-RU" sz="1400" dirty="0" smtClean="0"/>
              <a:t> пластин: 32*108мм.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Шнур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повертається</a:t>
            </a:r>
            <a:r>
              <a:rPr lang="ru-RU" sz="1400" dirty="0" smtClean="0"/>
              <a:t> на 360 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Фіолетовий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чорним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Рисунок 5" descr="RHC460-C+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5102" y="2207609"/>
            <a:ext cx="6039730" cy="2442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3" y="1976719"/>
            <a:ext cx="9978067" cy="171612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БРИТВИ</a:t>
            </a:r>
            <a:r>
              <a:rPr lang="en-US" sz="4000" dirty="0" smtClean="0"/>
              <a:t> </a:t>
            </a:r>
            <a:r>
              <a:rPr lang="ru-RU" sz="4000" dirty="0" smtClean="0"/>
              <a:t>АКУМУЛЯТОРН</a:t>
            </a:r>
            <a:r>
              <a:rPr lang="uk-UA" sz="4000" dirty="0" smtClean="0"/>
              <a:t>І БЕЗДРОТОВІ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29531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4269" y="562708"/>
            <a:ext cx="5875178" cy="526351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RHC210-S</a:t>
            </a:r>
            <a:r>
              <a:rPr lang="uk-UA" sz="2400" b="1" dirty="0" smtClean="0"/>
              <a:t> </a:t>
            </a:r>
            <a:endParaRPr lang="en-US" sz="2400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Потужність</a:t>
            </a:r>
            <a:r>
              <a:rPr lang="ru-RU" sz="1400" dirty="0" smtClean="0"/>
              <a:t> 3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2 </a:t>
            </a:r>
            <a:r>
              <a:rPr lang="ru-RU" sz="1400" dirty="0" err="1" smtClean="0"/>
              <a:t>плаваючі</a:t>
            </a:r>
            <a:r>
              <a:rPr lang="ru-RU" sz="1400" dirty="0" smtClean="0"/>
              <a:t> </a:t>
            </a:r>
            <a:r>
              <a:rPr lang="ru-RU" sz="1400" dirty="0" err="1" smtClean="0"/>
              <a:t>лезові</a:t>
            </a:r>
            <a:r>
              <a:rPr lang="ru-RU" sz="1400" dirty="0" smtClean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Супертонка</a:t>
            </a:r>
            <a:r>
              <a:rPr lang="ru-RU" sz="1400" dirty="0" smtClean="0"/>
              <a:t> </a:t>
            </a:r>
            <a:r>
              <a:rPr lang="ru-RU" sz="1400" dirty="0" err="1" smtClean="0"/>
              <a:t>Сталева</a:t>
            </a:r>
            <a:r>
              <a:rPr lang="ru-RU" sz="1400" dirty="0" smtClean="0"/>
              <a:t> </a:t>
            </a:r>
            <a:r>
              <a:rPr lang="ru-RU" sz="1400" dirty="0" err="1" smtClean="0"/>
              <a:t>сітка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Слайд-тріммер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Адаптер для зарядки.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Час зарядки - 8 годин,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Час </a:t>
            </a:r>
            <a:r>
              <a:rPr lang="ru-RU" sz="1400" dirty="0" err="1" smtClean="0"/>
              <a:t>роботи</a:t>
            </a:r>
            <a:r>
              <a:rPr lang="ru-RU" sz="1400" dirty="0" smtClean="0"/>
              <a:t> на одному </a:t>
            </a:r>
            <a:r>
              <a:rPr lang="ru-RU" sz="1400" dirty="0" err="1" smtClean="0"/>
              <a:t>заряді</a:t>
            </a:r>
            <a:r>
              <a:rPr lang="ru-RU" sz="1400" dirty="0" smtClean="0"/>
              <a:t> - до 30 </a:t>
            </a:r>
            <a:r>
              <a:rPr lang="ru-RU" sz="1400" dirty="0" err="1" smtClean="0"/>
              <a:t>хв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Мішечок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зручного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зберігання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 </a:t>
            </a:r>
            <a:r>
              <a:rPr lang="ru-RU" sz="1400" dirty="0" err="1" smtClean="0"/>
              <a:t>чорний</a:t>
            </a:r>
            <a:r>
              <a:rPr lang="ru-RU" sz="1400" dirty="0" smtClean="0"/>
              <a:t>.</a:t>
            </a:r>
            <a:endParaRPr lang="en-US" sz="1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Рисунок 5" descr="210f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056" y="1400540"/>
            <a:ext cx="1647431" cy="3803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218" y="520505"/>
            <a:ext cx="6011660" cy="577542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RHC225-S </a:t>
            </a:r>
            <a:endParaRPr lang="ru-RU" sz="2400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Потужність</a:t>
            </a:r>
            <a:r>
              <a:rPr lang="ru-RU" sz="1400" dirty="0" smtClean="0"/>
              <a:t> 2 Вт.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3 </a:t>
            </a:r>
            <a:r>
              <a:rPr lang="ru-RU" sz="1400" dirty="0" err="1" smtClean="0"/>
              <a:t>плаваючі</a:t>
            </a:r>
            <a:r>
              <a:rPr lang="ru-RU" sz="1400" dirty="0" smtClean="0"/>
              <a:t> головки.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Подвійна</a:t>
            </a:r>
            <a:r>
              <a:rPr lang="ru-RU" sz="1400" dirty="0" smtClean="0"/>
              <a:t> система </a:t>
            </a:r>
            <a:r>
              <a:rPr lang="ru-RU" sz="1400" dirty="0" err="1" smtClean="0"/>
              <a:t>гоління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Ергономічний</a:t>
            </a:r>
            <a:r>
              <a:rPr lang="ru-RU" sz="1400" dirty="0" smtClean="0"/>
              <a:t> дизайн корпусу для комфортного </a:t>
            </a:r>
            <a:r>
              <a:rPr lang="ru-RU" sz="1400" dirty="0" err="1" smtClean="0"/>
              <a:t>використання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При </a:t>
            </a:r>
            <a:r>
              <a:rPr lang="ru-RU" sz="1400" dirty="0" err="1" smtClean="0"/>
              <a:t>підключенні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бритви</a:t>
            </a:r>
            <a:r>
              <a:rPr lang="ru-RU" sz="1400" dirty="0" smtClean="0"/>
              <a:t> до </a:t>
            </a:r>
            <a:r>
              <a:rPr lang="ru-RU" sz="1400" dirty="0" err="1" smtClean="0"/>
              <a:t>зарядці</a:t>
            </a:r>
            <a:r>
              <a:rPr lang="ru-RU" sz="1400" dirty="0" smtClean="0"/>
              <a:t> </a:t>
            </a:r>
            <a:r>
              <a:rPr lang="ru-RU" sz="1400" dirty="0" err="1" smtClean="0"/>
              <a:t>включеної</a:t>
            </a:r>
            <a:r>
              <a:rPr lang="ru-RU" sz="1400" dirty="0" smtClean="0"/>
              <a:t> в мережу - бритва не </a:t>
            </a:r>
            <a:r>
              <a:rPr lang="ru-RU" sz="1400" dirty="0" err="1" smtClean="0"/>
              <a:t>працює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Легка чистка.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smtClean="0"/>
              <a:t>Адаптер для зарядки, </a:t>
            </a:r>
            <a:r>
              <a:rPr lang="ru-RU" sz="1400" dirty="0" err="1" smtClean="0"/>
              <a:t>щіточка</a:t>
            </a:r>
            <a:r>
              <a:rPr lang="ru-RU" sz="1400" dirty="0" smtClean="0"/>
              <a:t> для чистки.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Мішечок</a:t>
            </a:r>
            <a:r>
              <a:rPr lang="ru-RU" sz="1400" dirty="0" smtClean="0"/>
              <a:t> для </a:t>
            </a:r>
            <a:r>
              <a:rPr lang="ru-RU" sz="1400" dirty="0" err="1" smtClean="0"/>
              <a:t>зручного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зберігання</a:t>
            </a:r>
            <a:r>
              <a:rPr lang="ru-RU" sz="1400" dirty="0" smtClean="0"/>
              <a:t>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1400" dirty="0" err="1" smtClean="0"/>
              <a:t>Колір</a:t>
            </a:r>
            <a:r>
              <a:rPr lang="ru-RU" sz="1400" dirty="0" smtClean="0"/>
              <a:t>: </a:t>
            </a:r>
            <a:r>
              <a:rPr lang="ru-RU" sz="1400" dirty="0" err="1" smtClean="0"/>
              <a:t>Золотий</a:t>
            </a:r>
            <a:r>
              <a:rPr lang="ru-RU" sz="1400" dirty="0" smtClean="0"/>
              <a:t> </a:t>
            </a:r>
            <a:r>
              <a:rPr lang="ru-RU" sz="1400" dirty="0" err="1" smtClean="0"/>
              <a:t>з</a:t>
            </a:r>
            <a:r>
              <a:rPr lang="ru-RU" sz="1400" dirty="0" smtClean="0"/>
              <a:t> </a:t>
            </a:r>
            <a:r>
              <a:rPr lang="ru-RU" sz="1400" dirty="0" err="1" smtClean="0"/>
              <a:t>чорним</a:t>
            </a:r>
            <a:r>
              <a:rPr lang="ru-RU" sz="1400" dirty="0" smtClean="0"/>
              <a:t>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Рисунок 4" descr="Rotex-RHC225-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174" y="844441"/>
            <a:ext cx="2082114" cy="4831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5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644</Words>
  <Application>Microsoft Office PowerPoint</Application>
  <PresentationFormat>Произвольный</PresentationFormat>
  <Paragraphs>150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ВИПРЯМЛЮВАЧІ, ПЛОЙКИ, ГОФРЕ   </vt:lpstr>
      <vt:lpstr>Слайд 2</vt:lpstr>
      <vt:lpstr>Слайд 3</vt:lpstr>
      <vt:lpstr>Слайд 4</vt:lpstr>
      <vt:lpstr>Слайд 5</vt:lpstr>
      <vt:lpstr>Слайд 6</vt:lpstr>
      <vt:lpstr>БРИТВИ АКУМУЛЯТОРНІ БЕЗДРОТОВІ</vt:lpstr>
      <vt:lpstr>Слайд 8</vt:lpstr>
      <vt:lpstr>Слайд 9</vt:lpstr>
      <vt:lpstr>Слайд 10</vt:lpstr>
      <vt:lpstr>Слайд 11</vt:lpstr>
      <vt:lpstr>ДЗЕРКАЛА З LED ПІДСВІТКОЮ</vt:lpstr>
      <vt:lpstr>Слайд 13</vt:lpstr>
      <vt:lpstr>Слайд 14</vt:lpstr>
      <vt:lpstr>ФЕН</vt:lpstr>
      <vt:lpstr>Слайд 16</vt:lpstr>
      <vt:lpstr>ТРИМЕР ДЛЯ НОСА ТА ВУХ</vt:lpstr>
      <vt:lpstr>Слайд 18</vt:lpstr>
      <vt:lpstr>Дякуємо за увагу!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Solovodov</cp:lastModifiedBy>
  <cp:revision>88</cp:revision>
  <dcterms:created xsi:type="dcterms:W3CDTF">2019-02-20T15:38:26Z</dcterms:created>
  <dcterms:modified xsi:type="dcterms:W3CDTF">2019-09-27T07:02:29Z</dcterms:modified>
</cp:coreProperties>
</file>