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267" r:id="rId4"/>
    <p:sldId id="305" r:id="rId5"/>
    <p:sldId id="307" r:id="rId6"/>
    <p:sldId id="308" r:id="rId7"/>
    <p:sldId id="309" r:id="rId8"/>
    <p:sldId id="306" r:id="rId9"/>
    <p:sldId id="310" r:id="rId10"/>
    <p:sldId id="311" r:id="rId11"/>
    <p:sldId id="312" r:id="rId12"/>
    <p:sldId id="313" r:id="rId13"/>
    <p:sldId id="31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19" y="301494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 ВАГИ ЕЛЕКТРОННІ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6C34A703-C87A-4855-B852-2B109FD1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972" y="62864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RSB06-P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Батарейки - </a:t>
            </a:r>
            <a:r>
              <a:rPr lang="en-US" dirty="0"/>
              <a:t>1 x 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</a:t>
            </a:r>
            <a:r>
              <a:rPr lang="en-US" dirty="0"/>
              <a:t>26</a:t>
            </a:r>
            <a:r>
              <a:rPr lang="uk-UA" dirty="0"/>
              <a:t> х </a:t>
            </a:r>
            <a:r>
              <a:rPr lang="en-US" dirty="0"/>
              <a:t>26</a:t>
            </a:r>
            <a:r>
              <a:rPr lang="uk-UA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24490-C143-436A-9197-67F90DDE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38" y="376848"/>
            <a:ext cx="6512566" cy="51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5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RSB15-P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</a:t>
            </a:r>
            <a:r>
              <a:rPr lang="en-US" dirty="0"/>
              <a:t> CR2032</a:t>
            </a:r>
            <a:r>
              <a:rPr lang="uk-UA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</a:t>
            </a:r>
            <a:r>
              <a:rPr lang="en-US" dirty="0"/>
              <a:t>30</a:t>
            </a:r>
            <a:r>
              <a:rPr lang="uk-UA" dirty="0"/>
              <a:t> х </a:t>
            </a:r>
            <a:r>
              <a:rPr lang="en-US" dirty="0"/>
              <a:t>30</a:t>
            </a:r>
            <a:r>
              <a:rPr lang="uk-UA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E8A48-3414-446E-B28F-57942C3E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899" y="372876"/>
            <a:ext cx="6358710" cy="53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RSB16-P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Батарейки - </a:t>
            </a:r>
            <a:r>
              <a:rPr lang="en-US" dirty="0"/>
              <a:t>1 x 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</a:t>
            </a:r>
            <a:r>
              <a:rPr lang="en-US" dirty="0"/>
              <a:t>30</a:t>
            </a:r>
            <a:r>
              <a:rPr lang="uk-UA" dirty="0"/>
              <a:t> х </a:t>
            </a:r>
            <a:r>
              <a:rPr lang="en-US" dirty="0"/>
              <a:t>30</a:t>
            </a:r>
            <a:r>
              <a:rPr lang="uk-UA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59E3A-62A5-465C-92D8-F6F39AC4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23" y="552744"/>
            <a:ext cx="6213716" cy="53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RSB17-P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</a:t>
            </a:r>
            <a:r>
              <a:rPr lang="en-US" b="1" dirty="0"/>
              <a:t>8</a:t>
            </a:r>
            <a:r>
              <a:rPr lang="uk-UA" b="1" dirty="0"/>
              <a:t>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</a:t>
            </a:r>
            <a:r>
              <a:rPr lang="en-US" dirty="0"/>
              <a:t>x CR2032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</a:t>
            </a:r>
            <a:r>
              <a:rPr lang="en-US" dirty="0"/>
              <a:t>30</a:t>
            </a:r>
            <a:r>
              <a:rPr lang="uk-UA" dirty="0"/>
              <a:t> х </a:t>
            </a:r>
            <a:r>
              <a:rPr lang="en-US" dirty="0"/>
              <a:t>30</a:t>
            </a:r>
            <a:r>
              <a:rPr lang="uk-UA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1D5A9-946A-446D-901D-C2962B37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39" y="319924"/>
            <a:ext cx="5792603" cy="53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79443"/>
            <a:ext cx="9449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b="1" dirty="0"/>
              <a:t>презентує</a:t>
            </a:r>
            <a:r>
              <a:rPr lang="uk-UA" sz="2800" dirty="0"/>
              <a:t>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b="1" dirty="0"/>
              <a:t>Нові моделі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uk-UA" sz="2800" dirty="0"/>
              <a:t>ваги </a:t>
            </a:r>
            <a:r>
              <a:rPr lang="uk-UA" sz="2800" b="1" dirty="0"/>
              <a:t>багажні</a:t>
            </a:r>
            <a:r>
              <a:rPr lang="uk-UA" sz="2800" dirty="0"/>
              <a:t> та ваги </a:t>
            </a:r>
            <a:r>
              <a:rPr lang="uk-UA" sz="2800" b="1" dirty="0"/>
              <a:t>підлогові</a:t>
            </a:r>
          </a:p>
          <a:p>
            <a:pPr algn="ctr"/>
            <a:endParaRPr lang="uk-UA" sz="2800" b="1" dirty="0"/>
          </a:p>
          <a:p>
            <a:pPr algn="ctr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RSB02-P           </a:t>
            </a:r>
            <a:r>
              <a:rPr lang="uk-UA" sz="2400" b="1" dirty="0"/>
              <a:t>Ваги багажні</a:t>
            </a:r>
            <a:r>
              <a:rPr lang="en-US" sz="2400" b="1" dirty="0"/>
              <a:t>   2 </a:t>
            </a:r>
            <a:r>
              <a:rPr lang="ru-RU" sz="2400" b="1" dirty="0"/>
              <a:t>в 1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sz="1800" b="1" dirty="0"/>
              <a:t>2 в 1 (крюк та </a:t>
            </a:r>
            <a:r>
              <a:rPr lang="ru-RU" sz="1800" b="1" dirty="0" err="1"/>
              <a:t>ремінь</a:t>
            </a:r>
            <a:r>
              <a:rPr lang="ru-RU" sz="1800" b="1" dirty="0"/>
              <a:t>)</a:t>
            </a: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50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LCD </a:t>
            </a:r>
            <a:r>
              <a:rPr lang="uk-UA" dirty="0"/>
              <a:t>дисплей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пластик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CFCD1-79A9-47DB-8048-88AAD489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576" y="475457"/>
            <a:ext cx="5104407" cy="51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RSB0</a:t>
            </a:r>
            <a:r>
              <a:rPr lang="uk-UA" sz="2400" b="1" dirty="0"/>
              <a:t>3</a:t>
            </a:r>
            <a:r>
              <a:rPr lang="en-US" sz="2400" b="1" dirty="0"/>
              <a:t>-S           </a:t>
            </a:r>
            <a:r>
              <a:rPr lang="uk-UA" sz="2400" b="1" dirty="0"/>
              <a:t>Ваги багажні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50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Батарейки - </a:t>
            </a:r>
            <a:r>
              <a:rPr lang="en-US" dirty="0"/>
              <a:t>1 x 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пластик</a:t>
            </a:r>
            <a:r>
              <a:rPr lang="en-US" dirty="0"/>
              <a:t> </a:t>
            </a:r>
            <a:r>
              <a:rPr lang="uk-UA" dirty="0"/>
              <a:t>та нержавіюча сталь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CB651-8FD2-45CA-938E-2F776FE3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91" y="571500"/>
            <a:ext cx="4856859" cy="52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09</a:t>
            </a:r>
            <a:r>
              <a:rPr lang="en-US" sz="2400" b="1" dirty="0"/>
              <a:t>-P 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26 х 26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99669-974C-4AA6-A1E9-EB8EA896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83" y="401326"/>
            <a:ext cx="6348778" cy="51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1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</a:t>
            </a:r>
            <a:r>
              <a:rPr lang="uk-UA" sz="2400" b="1" dirty="0"/>
              <a:t>18</a:t>
            </a:r>
            <a:r>
              <a:rPr lang="en-US" sz="2400" b="1" dirty="0"/>
              <a:t>-P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180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30 х 30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AA5635-CAA6-46EF-B641-95867ED5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07" y="571500"/>
            <a:ext cx="6851022" cy="49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RSB20-W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Великий </a:t>
            </a:r>
            <a:r>
              <a:rPr lang="en-US" dirty="0"/>
              <a:t>LCD </a:t>
            </a:r>
            <a:r>
              <a:rPr lang="uk-UA" dirty="0"/>
              <a:t>дисплей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Батарейки - </a:t>
            </a:r>
            <a:r>
              <a:rPr lang="en-US" dirty="0"/>
              <a:t>3 x AAA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30 х 30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C04E10-D1F2-4C05-A769-F0B5824F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37" y="361232"/>
            <a:ext cx="5369105" cy="59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79443"/>
            <a:ext cx="944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b="1" dirty="0"/>
              <a:t>презентує</a:t>
            </a:r>
            <a:r>
              <a:rPr lang="uk-UA" sz="2800" dirty="0"/>
              <a:t>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b="1" dirty="0"/>
              <a:t>Новий дизайн</a:t>
            </a:r>
            <a:r>
              <a:rPr lang="en-US" sz="2800" b="1" dirty="0"/>
              <a:t>: </a:t>
            </a:r>
            <a:r>
              <a:rPr lang="uk-UA" sz="2800" b="1" dirty="0"/>
              <a:t>ваги підлогові</a:t>
            </a:r>
          </a:p>
        </p:txBody>
      </p:sp>
    </p:spTree>
    <p:extLst>
      <p:ext uri="{BB962C8B-B14F-4D97-AF65-F5344CB8AC3E}">
        <p14:creationId xmlns:p14="http://schemas.microsoft.com/office/powerpoint/2010/main" val="339057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RSB05-P         </a:t>
            </a:r>
            <a:r>
              <a:rPr lang="uk-UA" sz="2400" b="1" dirty="0"/>
              <a:t>Ваги підлогові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Електронні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Максимальна вага до 150 кг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Точність до 100 г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en-US" dirty="0"/>
              <a:t>LCD </a:t>
            </a:r>
            <a:r>
              <a:rPr lang="uk-UA" dirty="0"/>
              <a:t>дисплей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Батарейки – 1 х </a:t>
            </a:r>
            <a:r>
              <a:rPr lang="en-US" dirty="0"/>
              <a:t>CR2032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Автообнулення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dirty="0" err="1"/>
              <a:t>Автовідключення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заряду батареї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dirty="0"/>
              <a:t>Індикатор перевантаження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Платформа</a:t>
            </a:r>
            <a:r>
              <a:rPr lang="en-US" dirty="0"/>
              <a:t>:</a:t>
            </a:r>
            <a:r>
              <a:rPr lang="uk-UA" dirty="0"/>
              <a:t> загартоване скло, </a:t>
            </a:r>
            <a:r>
              <a:rPr lang="en-US" dirty="0"/>
              <a:t>26</a:t>
            </a:r>
            <a:r>
              <a:rPr lang="uk-UA" dirty="0"/>
              <a:t> х </a:t>
            </a:r>
            <a:r>
              <a:rPr lang="en-US" dirty="0"/>
              <a:t>26</a:t>
            </a:r>
            <a:r>
              <a:rPr lang="uk-UA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90A53-808A-44B2-BB9B-1647B333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92" y="353261"/>
            <a:ext cx="6436508" cy="53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568</Words>
  <Application>Microsoft Office PowerPoint</Application>
  <PresentationFormat>Широкоэкранный</PresentationFormat>
  <Paragraphs>167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Montserrat</vt:lpstr>
      <vt:lpstr>Montserrat Bold</vt:lpstr>
      <vt:lpstr>Тема Office</vt:lpstr>
      <vt:lpstr> ВАГИ ЕЛЕКТРОННІ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52</cp:revision>
  <dcterms:created xsi:type="dcterms:W3CDTF">2019-02-20T15:38:26Z</dcterms:created>
  <dcterms:modified xsi:type="dcterms:W3CDTF">2020-12-22T10:27:31Z</dcterms:modified>
</cp:coreProperties>
</file>