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324" r:id="rId2"/>
    <p:sldId id="304" r:id="rId3"/>
    <p:sldId id="307" r:id="rId4"/>
    <p:sldId id="316" r:id="rId5"/>
    <p:sldId id="325" r:id="rId6"/>
    <p:sldId id="326" r:id="rId7"/>
    <p:sldId id="327" r:id="rId8"/>
    <p:sldId id="317" r:id="rId9"/>
    <p:sldId id="328" r:id="rId10"/>
    <p:sldId id="329" r:id="rId11"/>
    <p:sldId id="330" r:id="rId12"/>
    <p:sldId id="306" r:id="rId13"/>
    <p:sldId id="319" r:id="rId14"/>
    <p:sldId id="331" r:id="rId15"/>
    <p:sldId id="332" r:id="rId16"/>
    <p:sldId id="333" r:id="rId17"/>
    <p:sldId id="334" r:id="rId18"/>
    <p:sldId id="323" r:id="rId19"/>
    <p:sldId id="335" r:id="rId20"/>
    <p:sldId id="26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0E5BC-C379-4530-AF60-A13CD8905D3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13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0E5BC-C379-4530-AF60-A13CD8905D3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81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653C3-82F7-455B-A52F-829A751A9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8"/>
            <a:ext cx="9227942" cy="2560550"/>
          </a:xfrm>
        </p:spPr>
        <p:txBody>
          <a:bodyPr>
            <a:normAutofit/>
          </a:bodyPr>
          <a:lstStyle/>
          <a:p>
            <a:r>
              <a:rPr lang="uk-UA" sz="3600" dirty="0"/>
              <a:t>ВАГИ ЕЛЕКТРОННІ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D008B1-7A08-4121-9CDF-D0E4F9393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94" y="1550862"/>
            <a:ext cx="2317829" cy="92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05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RSB</a:t>
            </a:r>
            <a:r>
              <a:rPr lang="uk-UA" sz="2400" b="1" dirty="0"/>
              <a:t>1</a:t>
            </a:r>
            <a:r>
              <a:rPr lang="en-US" sz="2400" b="1" dirty="0"/>
              <a:t>8-G Vector          </a:t>
            </a:r>
            <a:r>
              <a:rPr lang="uk-UA" sz="2400" b="1" dirty="0"/>
              <a:t>Ваги підлогові</a:t>
            </a:r>
            <a:endParaRPr lang="en-US" sz="2400" b="1" dirty="0"/>
          </a:p>
          <a:p>
            <a:pPr>
              <a:lnSpc>
                <a:spcPct val="120000"/>
              </a:lnSpc>
            </a:pPr>
            <a:r>
              <a:rPr lang="en-US" sz="2400" b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18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Електронні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Максимальна вага до 1</a:t>
            </a:r>
            <a:r>
              <a:rPr lang="en-US" b="1" dirty="0"/>
              <a:t>8</a:t>
            </a:r>
            <a:r>
              <a:rPr lang="uk-UA" b="1" dirty="0"/>
              <a:t>0 кг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Точність до 100 г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Великий </a:t>
            </a:r>
            <a:r>
              <a:rPr lang="en-US" dirty="0"/>
              <a:t>LCD </a:t>
            </a:r>
            <a:r>
              <a:rPr lang="uk-UA" dirty="0"/>
              <a:t>дисплей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Батарейки – 1 х </a:t>
            </a:r>
            <a:r>
              <a:rPr lang="en-US" dirty="0"/>
              <a:t>CR2032 </a:t>
            </a:r>
            <a:r>
              <a:rPr lang="uk-UA" dirty="0"/>
              <a:t>(в комплекті)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Автообнулення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Автовідключення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заряду батареї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перевантаження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Платформа</a:t>
            </a:r>
            <a:r>
              <a:rPr lang="en-US" dirty="0"/>
              <a:t>:</a:t>
            </a:r>
            <a:r>
              <a:rPr lang="uk-UA" dirty="0"/>
              <a:t> загартоване скло, 30 х 30 см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Гарантія – 1 рік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670716-016D-4C22-994E-74A97844B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369" y="323321"/>
            <a:ext cx="6029437" cy="602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61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RSB20-W          </a:t>
            </a:r>
            <a:r>
              <a:rPr lang="uk-UA" sz="2400" b="1" dirty="0"/>
              <a:t>Ваги підлогові</a:t>
            </a:r>
            <a:endParaRPr lang="en-US" sz="2400" b="1" dirty="0"/>
          </a:p>
          <a:p>
            <a:pPr>
              <a:lnSpc>
                <a:spcPct val="120000"/>
              </a:lnSpc>
            </a:pPr>
            <a:r>
              <a:rPr lang="en-US" sz="2400" b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18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Електронні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Максимальна вага до 1</a:t>
            </a:r>
            <a:r>
              <a:rPr lang="en-US" b="1" dirty="0"/>
              <a:t>8</a:t>
            </a:r>
            <a:r>
              <a:rPr lang="uk-UA" b="1" dirty="0"/>
              <a:t>0 кг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Точність до 100 г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Великий </a:t>
            </a:r>
            <a:r>
              <a:rPr lang="en-US" dirty="0"/>
              <a:t>LCD </a:t>
            </a:r>
            <a:r>
              <a:rPr lang="uk-UA" dirty="0"/>
              <a:t>дисплей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Батарейки – </a:t>
            </a:r>
            <a:r>
              <a:rPr lang="en-US" dirty="0"/>
              <a:t>3</a:t>
            </a:r>
            <a:r>
              <a:rPr lang="uk-UA" dirty="0"/>
              <a:t> х </a:t>
            </a:r>
            <a:r>
              <a:rPr lang="en-US" dirty="0"/>
              <a:t>AAA </a:t>
            </a:r>
            <a:r>
              <a:rPr lang="uk-UA" dirty="0"/>
              <a:t>(в комплекті)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Автообнулення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Автовідключення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заряду батареї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перевантаження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Платформа</a:t>
            </a:r>
            <a:r>
              <a:rPr lang="en-US" dirty="0"/>
              <a:t>:</a:t>
            </a:r>
            <a:r>
              <a:rPr lang="uk-UA" dirty="0"/>
              <a:t> загартоване скло, 30 х 30 см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Гарантія – 1 рік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B1464E-8DC8-494F-B1CA-DCF871E38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350" y="487059"/>
            <a:ext cx="6587793" cy="500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20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DEE33C-CC82-432B-A963-61D60A94C3A6}"/>
              </a:ext>
            </a:extLst>
          </p:cNvPr>
          <p:cNvSpPr txBox="1"/>
          <p:nvPr/>
        </p:nvSpPr>
        <p:spPr>
          <a:xfrm>
            <a:off x="1563238" y="1179443"/>
            <a:ext cx="9449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/>
              <a:t>Rotex</a:t>
            </a:r>
            <a:r>
              <a:rPr lang="en-GB" sz="2800" dirty="0"/>
              <a:t> </a:t>
            </a:r>
            <a:r>
              <a:rPr lang="uk-UA" sz="2800" b="1" dirty="0"/>
              <a:t>презентує</a:t>
            </a:r>
            <a:r>
              <a:rPr lang="uk-UA" sz="2800" dirty="0"/>
              <a:t> </a:t>
            </a:r>
          </a:p>
          <a:p>
            <a:pPr algn="ctr"/>
            <a:endParaRPr lang="uk-UA" sz="2800" dirty="0"/>
          </a:p>
          <a:p>
            <a:pPr algn="ctr"/>
            <a:r>
              <a:rPr lang="uk-UA" sz="2800" b="1" dirty="0"/>
              <a:t>Новий дизайн</a:t>
            </a:r>
            <a:r>
              <a:rPr lang="en-US" sz="2800" b="1" dirty="0"/>
              <a:t>: </a:t>
            </a:r>
            <a:r>
              <a:rPr lang="uk-UA" sz="2800" b="1" dirty="0"/>
              <a:t>ваги кухонні</a:t>
            </a:r>
          </a:p>
        </p:txBody>
      </p:sp>
    </p:spTree>
    <p:extLst>
      <p:ext uri="{BB962C8B-B14F-4D97-AF65-F5344CB8AC3E}">
        <p14:creationId xmlns:p14="http://schemas.microsoft.com/office/powerpoint/2010/main" val="3390579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RSK</a:t>
            </a:r>
            <a:r>
              <a:rPr lang="uk-UA" sz="2400" b="1" dirty="0"/>
              <a:t>1</a:t>
            </a:r>
            <a:r>
              <a:rPr lang="en-US" sz="2400" b="1" dirty="0"/>
              <a:t>5-B           </a:t>
            </a:r>
            <a:r>
              <a:rPr lang="uk-UA" sz="2400" b="1" dirty="0"/>
              <a:t>Ваги кухонні</a:t>
            </a:r>
            <a:endParaRPr lang="en-US" sz="2400" b="1" dirty="0"/>
          </a:p>
          <a:p>
            <a:pPr>
              <a:lnSpc>
                <a:spcPct val="120000"/>
              </a:lnSpc>
            </a:pPr>
            <a:r>
              <a:rPr lang="en-US" sz="2400" b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18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Електронні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Максимальна вага до </a:t>
            </a:r>
            <a:r>
              <a:rPr lang="en-US" b="1" dirty="0"/>
              <a:t>5</a:t>
            </a:r>
            <a:r>
              <a:rPr lang="uk-UA" b="1" dirty="0"/>
              <a:t> кг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Точність до 1 г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en-US" dirty="0"/>
              <a:t>LCD </a:t>
            </a:r>
            <a:r>
              <a:rPr lang="uk-UA" dirty="0"/>
              <a:t>дисплей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Батарейки – </a:t>
            </a:r>
            <a:r>
              <a:rPr lang="en-US" dirty="0"/>
              <a:t>2</a:t>
            </a:r>
            <a:r>
              <a:rPr lang="uk-UA" dirty="0"/>
              <a:t> х </a:t>
            </a:r>
            <a:r>
              <a:rPr lang="en-US" dirty="0"/>
              <a:t>AAA </a:t>
            </a:r>
            <a:r>
              <a:rPr lang="uk-UA" dirty="0"/>
              <a:t>(в комплекті)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Автообнулення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Автовідключення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заряду батареї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перевантаження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Платформа</a:t>
            </a:r>
            <a:r>
              <a:rPr lang="en-US" dirty="0"/>
              <a:t>:</a:t>
            </a:r>
            <a:r>
              <a:rPr lang="uk-UA" dirty="0"/>
              <a:t> загартоване скло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dirty="0"/>
              <a:t> </a:t>
            </a:r>
            <a:r>
              <a:rPr lang="uk-UA" dirty="0"/>
              <a:t>Гарантія – 1 рік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38374D-F69B-4B7F-9AC2-D3EF1C7CE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751" y="310392"/>
            <a:ext cx="5750653" cy="575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6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RSK</a:t>
            </a:r>
            <a:r>
              <a:rPr lang="uk-UA" sz="2400" b="1" dirty="0"/>
              <a:t>1</a:t>
            </a:r>
            <a:r>
              <a:rPr lang="en-US" sz="2400" b="1" dirty="0"/>
              <a:t>5-P           </a:t>
            </a:r>
            <a:r>
              <a:rPr lang="uk-UA" sz="2400" b="1" dirty="0"/>
              <a:t>Ваги кухонні</a:t>
            </a:r>
            <a:endParaRPr lang="en-US" sz="2400" b="1" dirty="0"/>
          </a:p>
          <a:p>
            <a:pPr>
              <a:lnSpc>
                <a:spcPct val="120000"/>
              </a:lnSpc>
            </a:pPr>
            <a:r>
              <a:rPr lang="en-US" sz="2400" b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18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Електронні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Максимальна вага до </a:t>
            </a:r>
            <a:r>
              <a:rPr lang="en-US" b="1" dirty="0"/>
              <a:t>5</a:t>
            </a:r>
            <a:r>
              <a:rPr lang="uk-UA" b="1" dirty="0"/>
              <a:t> кг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Точність до 1 г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en-US" dirty="0"/>
              <a:t>LCD </a:t>
            </a:r>
            <a:r>
              <a:rPr lang="uk-UA" dirty="0"/>
              <a:t>дисплей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Батарейки – </a:t>
            </a:r>
            <a:r>
              <a:rPr lang="en-US" dirty="0"/>
              <a:t>2</a:t>
            </a:r>
            <a:r>
              <a:rPr lang="uk-UA" dirty="0"/>
              <a:t> х </a:t>
            </a:r>
            <a:r>
              <a:rPr lang="en-US" dirty="0"/>
              <a:t>AAA </a:t>
            </a:r>
            <a:r>
              <a:rPr lang="uk-UA" dirty="0"/>
              <a:t>(в комплекті)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Автообнулення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Автовідключення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заряду батареї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перевантаження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Платформа</a:t>
            </a:r>
            <a:r>
              <a:rPr lang="en-US" dirty="0"/>
              <a:t>:</a:t>
            </a:r>
            <a:r>
              <a:rPr lang="uk-UA" dirty="0"/>
              <a:t> загартоване скло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dirty="0"/>
              <a:t> </a:t>
            </a:r>
            <a:r>
              <a:rPr lang="uk-UA" dirty="0"/>
              <a:t>Гарантія – 1 рік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E3BC92-0444-456B-9D80-4A41F5E53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605" y="229997"/>
            <a:ext cx="5839437" cy="583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85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RSK</a:t>
            </a:r>
            <a:r>
              <a:rPr lang="uk-UA" sz="2400" b="1" dirty="0"/>
              <a:t>1</a:t>
            </a:r>
            <a:r>
              <a:rPr lang="en-US" sz="2400" b="1" dirty="0"/>
              <a:t>5-W           </a:t>
            </a:r>
            <a:r>
              <a:rPr lang="uk-UA" sz="2400" b="1" dirty="0"/>
              <a:t>Ваги кухонні</a:t>
            </a:r>
            <a:endParaRPr lang="en-US" sz="2400" b="1" dirty="0"/>
          </a:p>
          <a:p>
            <a:pPr>
              <a:lnSpc>
                <a:spcPct val="120000"/>
              </a:lnSpc>
            </a:pPr>
            <a:r>
              <a:rPr lang="en-US" sz="2400" b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18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Електронні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Максимальна вага до </a:t>
            </a:r>
            <a:r>
              <a:rPr lang="en-US" b="1" dirty="0"/>
              <a:t>5</a:t>
            </a:r>
            <a:r>
              <a:rPr lang="uk-UA" b="1" dirty="0"/>
              <a:t> кг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Точність до 1 г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en-US" dirty="0"/>
              <a:t>LCD </a:t>
            </a:r>
            <a:r>
              <a:rPr lang="uk-UA" dirty="0"/>
              <a:t>дисплей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Батарейки – </a:t>
            </a:r>
            <a:r>
              <a:rPr lang="en-US" dirty="0"/>
              <a:t>2</a:t>
            </a:r>
            <a:r>
              <a:rPr lang="uk-UA" dirty="0"/>
              <a:t> х </a:t>
            </a:r>
            <a:r>
              <a:rPr lang="en-US" dirty="0"/>
              <a:t>AAA </a:t>
            </a:r>
            <a:r>
              <a:rPr lang="uk-UA" dirty="0"/>
              <a:t>(в комплекті)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Автообнулення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Автовідключення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заряду батареї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перевантаження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Платформа</a:t>
            </a:r>
            <a:r>
              <a:rPr lang="en-US" dirty="0"/>
              <a:t>:</a:t>
            </a:r>
            <a:r>
              <a:rPr lang="uk-UA" dirty="0"/>
              <a:t> загартоване скло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dirty="0"/>
              <a:t> </a:t>
            </a:r>
            <a:r>
              <a:rPr lang="uk-UA" dirty="0"/>
              <a:t>Гарантія – 1 рік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F96EA9-5D49-40DB-B879-0BC86BD6C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698" y="179664"/>
            <a:ext cx="5713602" cy="571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36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RSK</a:t>
            </a:r>
            <a:r>
              <a:rPr lang="uk-UA" sz="2400" b="1" dirty="0"/>
              <a:t>1</a:t>
            </a:r>
            <a:r>
              <a:rPr lang="en-US" sz="2400" b="1" dirty="0"/>
              <a:t>6-O Oliva           </a:t>
            </a:r>
            <a:r>
              <a:rPr lang="uk-UA" sz="2400" b="1" dirty="0"/>
              <a:t>Ваги кухонні</a:t>
            </a:r>
            <a:endParaRPr lang="en-US" sz="2400" b="1" dirty="0"/>
          </a:p>
          <a:p>
            <a:pPr>
              <a:lnSpc>
                <a:spcPct val="120000"/>
              </a:lnSpc>
            </a:pPr>
            <a:r>
              <a:rPr lang="en-US" sz="2400" b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18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Електронні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Максимальна вага до </a:t>
            </a:r>
            <a:r>
              <a:rPr lang="en-US" b="1" dirty="0"/>
              <a:t>5</a:t>
            </a:r>
            <a:r>
              <a:rPr lang="uk-UA" b="1" dirty="0"/>
              <a:t> кг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Точність до 1 г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en-US" dirty="0"/>
              <a:t>LCD </a:t>
            </a:r>
            <a:r>
              <a:rPr lang="uk-UA" dirty="0"/>
              <a:t>дисплей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Батарейки – 1 х </a:t>
            </a:r>
            <a:r>
              <a:rPr lang="en-US" dirty="0"/>
              <a:t>CR2032 </a:t>
            </a:r>
            <a:r>
              <a:rPr lang="uk-UA" dirty="0"/>
              <a:t>(в комплекті)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Автообнулення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Автовідключення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заряду батареї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перевантаження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Платформа</a:t>
            </a:r>
            <a:r>
              <a:rPr lang="en-US" dirty="0"/>
              <a:t>:</a:t>
            </a:r>
            <a:r>
              <a:rPr lang="uk-UA" dirty="0"/>
              <a:t> загартоване скло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dirty="0"/>
              <a:t> </a:t>
            </a:r>
            <a:r>
              <a:rPr lang="uk-UA" dirty="0"/>
              <a:t>Гарантія – 1 рік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2079E0-DDD3-4932-AC83-CF3FBC8B3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548" y="171275"/>
            <a:ext cx="5948494" cy="59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42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RSK</a:t>
            </a:r>
            <a:r>
              <a:rPr lang="uk-UA" sz="2400" b="1" dirty="0"/>
              <a:t>1</a:t>
            </a:r>
            <a:r>
              <a:rPr lang="en-US" sz="2400" b="1" dirty="0"/>
              <a:t>6-C Milk           </a:t>
            </a:r>
            <a:r>
              <a:rPr lang="uk-UA" sz="2400" b="1" dirty="0"/>
              <a:t>Ваги кухонні</a:t>
            </a:r>
            <a:endParaRPr lang="en-US" sz="2400" b="1" dirty="0"/>
          </a:p>
          <a:p>
            <a:pPr>
              <a:lnSpc>
                <a:spcPct val="120000"/>
              </a:lnSpc>
            </a:pPr>
            <a:r>
              <a:rPr lang="en-US" sz="2400" b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18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Електронні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Максимальна вага до </a:t>
            </a:r>
            <a:r>
              <a:rPr lang="en-US" b="1" dirty="0"/>
              <a:t>5</a:t>
            </a:r>
            <a:r>
              <a:rPr lang="uk-UA" b="1" dirty="0"/>
              <a:t> кг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Точність до 1 г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en-US" dirty="0"/>
              <a:t>LCD </a:t>
            </a:r>
            <a:r>
              <a:rPr lang="uk-UA" dirty="0"/>
              <a:t>дисплей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Батарейки – </a:t>
            </a:r>
            <a:r>
              <a:rPr lang="en-US" dirty="0"/>
              <a:t>2</a:t>
            </a:r>
            <a:r>
              <a:rPr lang="uk-UA" dirty="0"/>
              <a:t> х </a:t>
            </a:r>
            <a:r>
              <a:rPr lang="en-US" dirty="0"/>
              <a:t>AAA </a:t>
            </a:r>
            <a:r>
              <a:rPr lang="uk-UA" dirty="0"/>
              <a:t>(в комплекті)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Автообнулення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Автовідключення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заряду батареї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перевантаження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Платформа</a:t>
            </a:r>
            <a:r>
              <a:rPr lang="en-US" dirty="0"/>
              <a:t>:</a:t>
            </a:r>
            <a:r>
              <a:rPr lang="uk-UA" dirty="0"/>
              <a:t> загартоване скло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dirty="0"/>
              <a:t> </a:t>
            </a:r>
            <a:r>
              <a:rPr lang="uk-UA" dirty="0"/>
              <a:t>Гарантія – 1 рік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814F0B-BD3A-46E1-9DBA-5D61B78B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638" y="197141"/>
            <a:ext cx="5788404" cy="578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22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RSK18-S           </a:t>
            </a:r>
            <a:r>
              <a:rPr lang="uk-UA" sz="2400" b="1" dirty="0"/>
              <a:t>Ваги кухонні</a:t>
            </a:r>
            <a:endParaRPr lang="en-US" sz="2400" b="1" dirty="0"/>
          </a:p>
          <a:p>
            <a:pPr>
              <a:lnSpc>
                <a:spcPct val="120000"/>
              </a:lnSpc>
            </a:pPr>
            <a:r>
              <a:rPr lang="en-US" sz="2400" b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18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Електронні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Максимальна вага до </a:t>
            </a:r>
            <a:r>
              <a:rPr lang="en-US" b="1" dirty="0"/>
              <a:t>5</a:t>
            </a:r>
            <a:r>
              <a:rPr lang="uk-UA" b="1" dirty="0"/>
              <a:t> кг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Точність до 1 г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en-US" dirty="0"/>
              <a:t>LCD </a:t>
            </a:r>
            <a:r>
              <a:rPr lang="uk-UA" dirty="0"/>
              <a:t>дисплей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Батарейки – </a:t>
            </a:r>
            <a:r>
              <a:rPr lang="en-US" dirty="0"/>
              <a:t>2</a:t>
            </a:r>
            <a:r>
              <a:rPr lang="uk-UA" dirty="0"/>
              <a:t> х </a:t>
            </a:r>
            <a:r>
              <a:rPr lang="en-US" dirty="0"/>
              <a:t>AAA </a:t>
            </a:r>
            <a:r>
              <a:rPr lang="uk-UA" dirty="0"/>
              <a:t>(в комплекті)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dirty="0"/>
              <a:t> </a:t>
            </a:r>
            <a:r>
              <a:rPr lang="uk-UA" dirty="0"/>
              <a:t>Чаша з нержавіючої сталі, 2 л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Автообнулення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Автовідключення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заряду батареї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перевантаження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Платформа</a:t>
            </a:r>
            <a:r>
              <a:rPr lang="en-US" dirty="0"/>
              <a:t>:</a:t>
            </a:r>
            <a:r>
              <a:rPr lang="uk-UA" dirty="0"/>
              <a:t> пластик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F880F0-0D2C-4CE3-9DBB-659292741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801" y="78996"/>
            <a:ext cx="5931716" cy="593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16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RSK</a:t>
            </a:r>
            <a:r>
              <a:rPr lang="uk-UA" sz="2400" b="1" dirty="0"/>
              <a:t>22</a:t>
            </a:r>
            <a:r>
              <a:rPr lang="en-US" sz="2400" b="1" dirty="0"/>
              <a:t>-P           </a:t>
            </a:r>
            <a:r>
              <a:rPr lang="uk-UA" sz="2400" b="1" dirty="0"/>
              <a:t>Ваги кухонні</a:t>
            </a:r>
            <a:endParaRPr lang="en-US" sz="2400" b="1" dirty="0"/>
          </a:p>
          <a:p>
            <a:pPr>
              <a:lnSpc>
                <a:spcPct val="120000"/>
              </a:lnSpc>
            </a:pPr>
            <a:r>
              <a:rPr lang="en-US" sz="2400" b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18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Електронні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Максимальна вага до </a:t>
            </a:r>
            <a:r>
              <a:rPr lang="en-US" b="1" dirty="0"/>
              <a:t>5</a:t>
            </a:r>
            <a:r>
              <a:rPr lang="uk-UA" b="1" dirty="0"/>
              <a:t> кг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Точність до 1 г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en-US" dirty="0"/>
              <a:t>LCD </a:t>
            </a:r>
            <a:r>
              <a:rPr lang="uk-UA" dirty="0"/>
              <a:t>дисплей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Батарейки – </a:t>
            </a:r>
            <a:r>
              <a:rPr lang="en-US" dirty="0"/>
              <a:t>2</a:t>
            </a:r>
            <a:r>
              <a:rPr lang="uk-UA" dirty="0"/>
              <a:t> х </a:t>
            </a:r>
            <a:r>
              <a:rPr lang="en-US" dirty="0"/>
              <a:t>AAA </a:t>
            </a:r>
            <a:r>
              <a:rPr lang="uk-UA" dirty="0"/>
              <a:t>(в комплекті)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Автообнулення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Автовідключення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заряду батареї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перевантаження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Платформа</a:t>
            </a:r>
            <a:r>
              <a:rPr lang="en-US" dirty="0"/>
              <a:t>:</a:t>
            </a:r>
            <a:r>
              <a:rPr lang="uk-UA" dirty="0"/>
              <a:t> нержавіюча сталь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dirty="0"/>
              <a:t> </a:t>
            </a:r>
            <a:r>
              <a:rPr lang="uk-UA" dirty="0"/>
              <a:t>Гарантія – 1 рік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48FCD9-8846-45EF-98CD-A75695DF9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469" y="95774"/>
            <a:ext cx="5948494" cy="59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18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DEE33C-CC82-432B-A963-61D60A94C3A6}"/>
              </a:ext>
            </a:extLst>
          </p:cNvPr>
          <p:cNvSpPr txBox="1"/>
          <p:nvPr/>
        </p:nvSpPr>
        <p:spPr>
          <a:xfrm>
            <a:off x="1563238" y="1179443"/>
            <a:ext cx="94493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/>
              <a:t>Rotex</a:t>
            </a:r>
            <a:r>
              <a:rPr lang="en-GB" sz="2800" dirty="0"/>
              <a:t> </a:t>
            </a:r>
            <a:r>
              <a:rPr lang="uk-UA" sz="2800" b="1" dirty="0"/>
              <a:t>презентує</a:t>
            </a:r>
            <a:r>
              <a:rPr lang="uk-UA" sz="2800" dirty="0"/>
              <a:t> </a:t>
            </a:r>
          </a:p>
          <a:p>
            <a:pPr algn="ctr"/>
            <a:endParaRPr lang="uk-UA" sz="2800" dirty="0"/>
          </a:p>
          <a:p>
            <a:pPr algn="ctr"/>
            <a:r>
              <a:rPr lang="uk-UA" sz="2800" b="1" dirty="0"/>
              <a:t>Новий дизайн</a:t>
            </a:r>
            <a:r>
              <a:rPr lang="en-US" sz="2800" b="1" dirty="0"/>
              <a:t>:</a:t>
            </a:r>
            <a:r>
              <a:rPr lang="en-US" sz="2800" dirty="0"/>
              <a:t> </a:t>
            </a:r>
            <a:r>
              <a:rPr lang="uk-UA" sz="2800" dirty="0"/>
              <a:t>ваги </a:t>
            </a:r>
            <a:r>
              <a:rPr lang="uk-UA" sz="2800" b="1" dirty="0"/>
              <a:t>підлогові</a:t>
            </a:r>
          </a:p>
          <a:p>
            <a:pPr algn="ctr"/>
            <a:endParaRPr lang="uk-UA" sz="2800" b="1" dirty="0"/>
          </a:p>
          <a:p>
            <a:pPr algn="ctr"/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2936613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62397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ВІДДІЛ ПРОДАЖІВ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207-10-43 (вн.1028)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sale@rotex.net.ua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66905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СЕРВІСНЕ ОБСЛУГОВУВАННЯ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207-10-47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support@rotex.net.ua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Україна, м. Київ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241302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RSB</a:t>
            </a:r>
            <a:r>
              <a:rPr lang="uk-UA" sz="2400" b="1" dirty="0"/>
              <a:t>06</a:t>
            </a:r>
            <a:r>
              <a:rPr lang="en-US" sz="2400" b="1" dirty="0"/>
              <a:t>-N          </a:t>
            </a:r>
            <a:r>
              <a:rPr lang="uk-UA" sz="2400" b="1" dirty="0"/>
              <a:t>Ваги підлогові</a:t>
            </a:r>
            <a:endParaRPr lang="en-US" sz="2400" b="1" dirty="0"/>
          </a:p>
          <a:p>
            <a:pPr>
              <a:lnSpc>
                <a:spcPct val="120000"/>
              </a:lnSpc>
            </a:pPr>
            <a:r>
              <a:rPr lang="en-US" sz="2400" b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18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Електронні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Максимальна вага до 1</a:t>
            </a:r>
            <a:r>
              <a:rPr lang="en-US" b="1" dirty="0"/>
              <a:t>8</a:t>
            </a:r>
            <a:r>
              <a:rPr lang="uk-UA" b="1" dirty="0"/>
              <a:t>0 кг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Точність до 100 г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en-US" dirty="0"/>
              <a:t>LCD </a:t>
            </a:r>
            <a:r>
              <a:rPr lang="uk-UA" dirty="0"/>
              <a:t>дисплей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Батарейки – 1 х </a:t>
            </a:r>
            <a:r>
              <a:rPr lang="en-US" dirty="0"/>
              <a:t>CR2032 </a:t>
            </a:r>
            <a:r>
              <a:rPr lang="uk-UA" dirty="0"/>
              <a:t>(в комплекті)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Автообнулення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Автовідключення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заряду батареї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перевантаження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Платформа</a:t>
            </a:r>
            <a:r>
              <a:rPr lang="en-US" dirty="0"/>
              <a:t>:</a:t>
            </a:r>
            <a:r>
              <a:rPr lang="uk-UA" dirty="0"/>
              <a:t> загартоване скло, 26 х 26 см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Гарантія – 1 рік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072FCF-4F0B-4E0C-9952-076EA8C8A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906" y="571500"/>
            <a:ext cx="5078136" cy="506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14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RSB</a:t>
            </a:r>
            <a:r>
              <a:rPr lang="uk-UA" sz="2400" b="1" dirty="0"/>
              <a:t>07</a:t>
            </a:r>
            <a:r>
              <a:rPr lang="en-US" sz="2400" b="1" dirty="0"/>
              <a:t>-N          </a:t>
            </a:r>
            <a:r>
              <a:rPr lang="uk-UA" sz="2400" b="1" dirty="0"/>
              <a:t>Ваги підлогові</a:t>
            </a:r>
            <a:endParaRPr lang="en-US" sz="2400" b="1" dirty="0"/>
          </a:p>
          <a:p>
            <a:pPr>
              <a:lnSpc>
                <a:spcPct val="120000"/>
              </a:lnSpc>
            </a:pPr>
            <a:r>
              <a:rPr lang="en-US" sz="2400" b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18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Електронні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Максимальна вага до 1</a:t>
            </a:r>
            <a:r>
              <a:rPr lang="en-US" b="1" dirty="0"/>
              <a:t>8</a:t>
            </a:r>
            <a:r>
              <a:rPr lang="uk-UA" b="1" dirty="0"/>
              <a:t>0 кг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Точність до 100 г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en-US" dirty="0"/>
              <a:t>LCD </a:t>
            </a:r>
            <a:r>
              <a:rPr lang="uk-UA" dirty="0"/>
              <a:t>дисплей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Батарейки – 1 х </a:t>
            </a:r>
            <a:r>
              <a:rPr lang="en-US" dirty="0"/>
              <a:t>CR2032 </a:t>
            </a:r>
            <a:r>
              <a:rPr lang="uk-UA" dirty="0"/>
              <a:t>(в комплекті)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Автообнулення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Автовідключення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заряду батареї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перевантаження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Платформа</a:t>
            </a:r>
            <a:r>
              <a:rPr lang="en-US" dirty="0"/>
              <a:t>:</a:t>
            </a:r>
            <a:r>
              <a:rPr lang="uk-UA" dirty="0"/>
              <a:t> загартоване скло, 26 х 26 см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Гарантія – 1 рік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29004E-D18B-4568-9AF8-650A09069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609" y="56134"/>
            <a:ext cx="5805973" cy="580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67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RSB</a:t>
            </a:r>
            <a:r>
              <a:rPr lang="uk-UA" sz="2400" b="1" dirty="0"/>
              <a:t>08</a:t>
            </a:r>
            <a:r>
              <a:rPr lang="en-US" sz="2400" b="1" dirty="0"/>
              <a:t>-K          </a:t>
            </a:r>
            <a:r>
              <a:rPr lang="uk-UA" sz="2400" b="1" dirty="0"/>
              <a:t>Ваги підлогові</a:t>
            </a:r>
            <a:endParaRPr lang="en-US" sz="2400" b="1" dirty="0"/>
          </a:p>
          <a:p>
            <a:pPr>
              <a:lnSpc>
                <a:spcPct val="120000"/>
              </a:lnSpc>
            </a:pPr>
            <a:r>
              <a:rPr lang="en-US" sz="2400" b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18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Електронні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Максимальна вага до 1</a:t>
            </a:r>
            <a:r>
              <a:rPr lang="en-US" b="1" dirty="0"/>
              <a:t>8</a:t>
            </a:r>
            <a:r>
              <a:rPr lang="uk-UA" b="1" dirty="0"/>
              <a:t>0 кг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Точність до 100 г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en-US" dirty="0"/>
              <a:t>LCD </a:t>
            </a:r>
            <a:r>
              <a:rPr lang="uk-UA" dirty="0"/>
              <a:t>дисплей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Батарейки – 1 х </a:t>
            </a:r>
            <a:r>
              <a:rPr lang="en-US" dirty="0"/>
              <a:t>CR2032 </a:t>
            </a:r>
            <a:r>
              <a:rPr lang="uk-UA" dirty="0"/>
              <a:t>(в комплекті)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Автообнулення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Автовідключення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заряду батареї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перевантаження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Платформа</a:t>
            </a:r>
            <a:r>
              <a:rPr lang="en-US" dirty="0"/>
              <a:t>:</a:t>
            </a:r>
            <a:r>
              <a:rPr lang="uk-UA" dirty="0"/>
              <a:t> загартоване скло, 26 х 26 см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Гарантія – 1 рік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FE7F91-1C82-4387-B32E-8AD77A47C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016" y="72224"/>
            <a:ext cx="5926123" cy="592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30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RSB</a:t>
            </a:r>
            <a:r>
              <a:rPr lang="uk-UA" sz="2400" b="1" dirty="0"/>
              <a:t>0</a:t>
            </a:r>
            <a:r>
              <a:rPr lang="en-US" sz="2400" b="1" dirty="0"/>
              <a:t>9-UA          </a:t>
            </a:r>
            <a:r>
              <a:rPr lang="uk-UA" sz="2400" b="1" dirty="0"/>
              <a:t>Ваги підлогові</a:t>
            </a:r>
            <a:endParaRPr lang="en-US" sz="2400" b="1" dirty="0"/>
          </a:p>
          <a:p>
            <a:pPr>
              <a:lnSpc>
                <a:spcPct val="120000"/>
              </a:lnSpc>
            </a:pPr>
            <a:r>
              <a:rPr lang="en-US" sz="2400" b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18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Електронні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Максимальна вага до 1</a:t>
            </a:r>
            <a:r>
              <a:rPr lang="en-US" b="1" dirty="0"/>
              <a:t>8</a:t>
            </a:r>
            <a:r>
              <a:rPr lang="uk-UA" b="1" dirty="0"/>
              <a:t>0 кг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Точність до 100 г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en-US" dirty="0"/>
              <a:t>LCD </a:t>
            </a:r>
            <a:r>
              <a:rPr lang="uk-UA" dirty="0"/>
              <a:t>дисплей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Батарейки – 1 х </a:t>
            </a:r>
            <a:r>
              <a:rPr lang="en-US" dirty="0"/>
              <a:t>CR2032 </a:t>
            </a:r>
            <a:r>
              <a:rPr lang="uk-UA" dirty="0"/>
              <a:t>(в комплекті)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Автообнулення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Автовідключення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заряду батареї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перевантаження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Платформа</a:t>
            </a:r>
            <a:r>
              <a:rPr lang="en-US" dirty="0"/>
              <a:t>:</a:t>
            </a:r>
            <a:r>
              <a:rPr lang="uk-UA" dirty="0"/>
              <a:t> загартоване скло, 26 х 26 см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Гарантія – 1 рік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34B93E-0329-4F4B-89D5-BCA991541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037" y="69079"/>
            <a:ext cx="5800987" cy="580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41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RSB</a:t>
            </a:r>
            <a:r>
              <a:rPr lang="uk-UA" sz="2400" b="1" dirty="0"/>
              <a:t>1</a:t>
            </a:r>
            <a:r>
              <a:rPr lang="en-US" sz="2400" b="1" dirty="0"/>
              <a:t>5-W          </a:t>
            </a:r>
            <a:r>
              <a:rPr lang="uk-UA" sz="2400" b="1" dirty="0"/>
              <a:t>Ваги підлогові</a:t>
            </a:r>
            <a:endParaRPr lang="en-US" sz="2400" b="1" dirty="0"/>
          </a:p>
          <a:p>
            <a:pPr>
              <a:lnSpc>
                <a:spcPct val="120000"/>
              </a:lnSpc>
            </a:pPr>
            <a:r>
              <a:rPr lang="en-US" sz="2400" b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18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Електронні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Максимальна вага до 1</a:t>
            </a:r>
            <a:r>
              <a:rPr lang="en-US" b="1" dirty="0"/>
              <a:t>8</a:t>
            </a:r>
            <a:r>
              <a:rPr lang="uk-UA" b="1" dirty="0"/>
              <a:t>0 кг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Точність до 100 г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Великий </a:t>
            </a:r>
            <a:r>
              <a:rPr lang="en-US" dirty="0"/>
              <a:t>LCD </a:t>
            </a:r>
            <a:r>
              <a:rPr lang="uk-UA" dirty="0"/>
              <a:t>дисплей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Батарейки – 1 х </a:t>
            </a:r>
            <a:r>
              <a:rPr lang="en-US" dirty="0"/>
              <a:t>CR2032 </a:t>
            </a:r>
            <a:r>
              <a:rPr lang="uk-UA" dirty="0"/>
              <a:t>(в комплекті)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Автообнулення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Автовідключення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заряду батареї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перевантаження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Платформа</a:t>
            </a:r>
            <a:r>
              <a:rPr lang="en-US" dirty="0"/>
              <a:t>:</a:t>
            </a:r>
            <a:r>
              <a:rPr lang="uk-UA" dirty="0"/>
              <a:t> загартоване скло, 30 х 30 см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dirty="0"/>
              <a:t> </a:t>
            </a:r>
            <a:r>
              <a:rPr lang="uk-UA" dirty="0"/>
              <a:t>Гарантія – 1 рік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477CFB-1A06-4E75-9281-763977D5A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147" y="45440"/>
            <a:ext cx="5730380" cy="57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36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RSB</a:t>
            </a:r>
            <a:r>
              <a:rPr lang="uk-UA" sz="2400" b="1" dirty="0"/>
              <a:t>16</a:t>
            </a:r>
            <a:r>
              <a:rPr lang="en-US" sz="2400" b="1" dirty="0"/>
              <a:t>-N          </a:t>
            </a:r>
            <a:r>
              <a:rPr lang="uk-UA" sz="2400" b="1" dirty="0"/>
              <a:t>Ваги підлогові</a:t>
            </a:r>
            <a:endParaRPr lang="en-US" sz="2400" b="1" dirty="0"/>
          </a:p>
          <a:p>
            <a:pPr>
              <a:lnSpc>
                <a:spcPct val="120000"/>
              </a:lnSpc>
            </a:pPr>
            <a:r>
              <a:rPr lang="en-US" sz="2400" b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18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Електронні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Максимальна вага до 1</a:t>
            </a:r>
            <a:r>
              <a:rPr lang="en-US" b="1" dirty="0"/>
              <a:t>8</a:t>
            </a:r>
            <a:r>
              <a:rPr lang="uk-UA" b="1" dirty="0"/>
              <a:t>0 кг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Точність до 100 г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Великий </a:t>
            </a:r>
            <a:r>
              <a:rPr lang="en-US" dirty="0"/>
              <a:t>LCD </a:t>
            </a:r>
            <a:r>
              <a:rPr lang="uk-UA" dirty="0"/>
              <a:t>дисплей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Батарейки – 1 х </a:t>
            </a:r>
            <a:r>
              <a:rPr lang="en-US" dirty="0"/>
              <a:t>CR2032 </a:t>
            </a:r>
            <a:r>
              <a:rPr lang="uk-UA" dirty="0"/>
              <a:t>(в комплекті)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Автообнулення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Автовідключення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заряду батареї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перевантаження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Платформа</a:t>
            </a:r>
            <a:r>
              <a:rPr lang="en-US" dirty="0"/>
              <a:t>:</a:t>
            </a:r>
            <a:r>
              <a:rPr lang="uk-UA" dirty="0"/>
              <a:t> загартоване скло, 30 х 30 см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Гарантія – 1 рік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345EF5-28C7-4D89-84BF-C4A49C13C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446" y="0"/>
            <a:ext cx="6720864" cy="62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43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065C62F-5DC2-45FF-A1F0-128910CF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5369105" cy="479614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RSB</a:t>
            </a:r>
            <a:r>
              <a:rPr lang="uk-UA" sz="2400" b="1" dirty="0"/>
              <a:t>1</a:t>
            </a:r>
            <a:r>
              <a:rPr lang="en-US" sz="2400" b="1" dirty="0"/>
              <a:t>7-P Amour          </a:t>
            </a:r>
            <a:r>
              <a:rPr lang="uk-UA" sz="2400" b="1" dirty="0"/>
              <a:t>Ваги підлогові</a:t>
            </a:r>
            <a:endParaRPr lang="en-US" sz="2400" b="1" dirty="0"/>
          </a:p>
          <a:p>
            <a:pPr>
              <a:lnSpc>
                <a:spcPct val="120000"/>
              </a:lnSpc>
            </a:pPr>
            <a:r>
              <a:rPr lang="en-US" sz="2400" b="1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sz="1800" b="1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Електронні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Максимальна вага до 1</a:t>
            </a:r>
            <a:r>
              <a:rPr lang="en-US" b="1" dirty="0"/>
              <a:t>8</a:t>
            </a:r>
            <a:r>
              <a:rPr lang="uk-UA" b="1" dirty="0"/>
              <a:t>0 кг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b="1" dirty="0"/>
              <a:t>Точність до 100 г</a:t>
            </a:r>
            <a:r>
              <a:rPr lang="uk-UA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Великий </a:t>
            </a:r>
            <a:r>
              <a:rPr lang="en-US" dirty="0"/>
              <a:t>LCD </a:t>
            </a:r>
            <a:r>
              <a:rPr lang="uk-UA" dirty="0"/>
              <a:t>дисплей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Батарейки – 1 х </a:t>
            </a:r>
            <a:r>
              <a:rPr lang="en-US" dirty="0"/>
              <a:t>CR2032 </a:t>
            </a:r>
            <a:r>
              <a:rPr lang="uk-UA" dirty="0"/>
              <a:t>(в комплекті)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Автообнулення</a:t>
            </a:r>
            <a:endParaRPr lang="uk-UA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</a:t>
            </a:r>
            <a:r>
              <a:rPr lang="uk-UA" dirty="0" err="1"/>
              <a:t>Автовідключення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заряду батареї</a:t>
            </a:r>
            <a:endParaRPr lang="ru-RU" dirty="0"/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b="1" dirty="0"/>
              <a:t> </a:t>
            </a:r>
            <a:r>
              <a:rPr lang="uk-UA" dirty="0"/>
              <a:t>Індикатор перевантаження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Платформа</a:t>
            </a:r>
            <a:r>
              <a:rPr lang="en-US" dirty="0"/>
              <a:t>:</a:t>
            </a:r>
            <a:r>
              <a:rPr lang="uk-UA" dirty="0"/>
              <a:t> загартоване скло, 30 х 30 см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uk-UA" dirty="0"/>
              <a:t> Гарантія – 1 рік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  </a:t>
            </a:r>
            <a:r>
              <a:rPr lang="uk-UA" dirty="0"/>
              <a:t> 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6453AB-A8E6-4221-9BF0-A85630D2C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221" y="61472"/>
            <a:ext cx="6225027" cy="622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108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1008</Words>
  <Application>Microsoft Office PowerPoint</Application>
  <PresentationFormat>Широкоэкранный</PresentationFormat>
  <Paragraphs>273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Montserrat</vt:lpstr>
      <vt:lpstr>Montserrat Bold</vt:lpstr>
      <vt:lpstr>Тема Office</vt:lpstr>
      <vt:lpstr>ВАГИ ЕЛЕКТРОННІ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Вячеслав Лобченко</cp:lastModifiedBy>
  <cp:revision>57</cp:revision>
  <dcterms:created xsi:type="dcterms:W3CDTF">2019-02-20T15:38:26Z</dcterms:created>
  <dcterms:modified xsi:type="dcterms:W3CDTF">2025-04-25T07:41:55Z</dcterms:modified>
</cp:coreProperties>
</file>