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90" r:id="rId2"/>
    <p:sldId id="293" r:id="rId3"/>
    <p:sldId id="276" r:id="rId4"/>
    <p:sldId id="291" r:id="rId5"/>
    <p:sldId id="301" r:id="rId6"/>
    <p:sldId id="299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8642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3" y="1976719"/>
            <a:ext cx="11445310" cy="1716124"/>
          </a:xfrm>
        </p:spPr>
        <p:txBody>
          <a:bodyPr>
            <a:normAutofit/>
          </a:bodyPr>
          <a:lstStyle/>
          <a:p>
            <a:r>
              <a:rPr lang="en-US" sz="4000" dirty="0"/>
              <a:t>3</a:t>
            </a:r>
            <a:r>
              <a:rPr lang="uk-UA" sz="4000" dirty="0"/>
              <a:t>в1 Тример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560" y="346028"/>
            <a:ext cx="5678412" cy="559053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sz="2400" b="1" dirty="0"/>
              <a:t>RHC15-S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3в1 Тример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Насадки: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uk-UA" sz="1400" dirty="0"/>
              <a:t>для носа та вух;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uk-UA" sz="1400" dirty="0"/>
              <a:t>для гоління;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uk-UA" sz="1400" dirty="0"/>
              <a:t>для брів.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Працює від 1-ої батареї 1,5 V типу АА, 1,5 Вт. 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Можливість сухого і вологого використання і чищення для більшого комфорту. 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Колір: Метал.</a:t>
            </a:r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69D14B-0529-4291-B867-C2DC0F65F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150" y="87290"/>
            <a:ext cx="4295163" cy="62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3" y="1976719"/>
            <a:ext cx="9978067" cy="1716124"/>
          </a:xfrm>
        </p:spPr>
        <p:txBody>
          <a:bodyPr>
            <a:normAutofit/>
          </a:bodyPr>
          <a:lstStyle/>
          <a:p>
            <a:r>
              <a:rPr lang="ru-RU" dirty="0" err="1"/>
              <a:t>Прикореневі</a:t>
            </a:r>
            <a:r>
              <a:rPr lang="ru-RU" dirty="0"/>
              <a:t> </a:t>
            </a:r>
            <a:r>
              <a:rPr lang="ru-RU" dirty="0" err="1"/>
              <a:t>щипці</a:t>
            </a:r>
            <a:r>
              <a:rPr lang="ru-RU" dirty="0"/>
              <a:t> гофре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392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560" y="346029"/>
            <a:ext cx="5523485" cy="47738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sz="2400" b="1" dirty="0"/>
              <a:t>RHC315-T </a:t>
            </a:r>
            <a:r>
              <a:rPr lang="uk-UA" sz="2400" b="1" dirty="0" err="1"/>
              <a:t>BasalPro</a:t>
            </a:r>
            <a:endParaRPr lang="uk-UA" sz="2400" b="1" dirty="0"/>
          </a:p>
          <a:p>
            <a:pPr>
              <a:lnSpc>
                <a:spcPct val="120000"/>
              </a:lnSpc>
            </a:pPr>
            <a:r>
              <a:rPr lang="uk-UA" sz="1400" dirty="0"/>
              <a:t>Потужність 35 Вт.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Турмалінове покриття нагрівальних пластин.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Ергономічний дизайн корпусу для зручного використання.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LED </a:t>
            </a:r>
            <a:r>
              <a:rPr lang="uk-UA" sz="1400" dirty="0"/>
              <a:t>дисплей.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Регулювання температури 120-210С.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Індикатор роботи.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Розмір пластин: 9*100мм.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Шнур що повертається на 360 °.</a:t>
            </a:r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BF5789-5F23-494E-975A-58AD3DC84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76" y="2341252"/>
            <a:ext cx="8294499" cy="27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3" y="1976719"/>
            <a:ext cx="9978067" cy="1716124"/>
          </a:xfrm>
        </p:spPr>
        <p:txBody>
          <a:bodyPr>
            <a:normAutofit/>
          </a:bodyPr>
          <a:lstStyle/>
          <a:p>
            <a:r>
              <a:rPr lang="uk-UA" dirty="0"/>
              <a:t>Обертовий фен-</a:t>
            </a:r>
            <a:r>
              <a:rPr lang="uk-UA" dirty="0" err="1"/>
              <a:t>стайлер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58687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0357" y="247555"/>
            <a:ext cx="5678412" cy="55764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sz="2400" b="1" dirty="0"/>
              <a:t>RHC490-T </a:t>
            </a:r>
            <a:r>
              <a:rPr lang="uk-UA" sz="2400" b="1" dirty="0" err="1"/>
              <a:t>AirBrush</a:t>
            </a:r>
            <a:endParaRPr lang="uk-UA" sz="2400" b="1" dirty="0"/>
          </a:p>
          <a:p>
            <a:pPr>
              <a:lnSpc>
                <a:spcPct val="120000"/>
              </a:lnSpc>
            </a:pPr>
            <a:r>
              <a:rPr lang="uk-UA" sz="1400" dirty="0"/>
              <a:t>Потужність </a:t>
            </a:r>
            <a:r>
              <a:rPr lang="en-US" sz="1400" dirty="0"/>
              <a:t>1200</a:t>
            </a:r>
            <a:r>
              <a:rPr lang="uk-UA" sz="1400" dirty="0"/>
              <a:t> Вт.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4in1.Фен-щітка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Кількість температурних режимів: 3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Кількість швидкостей: 2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Насадки: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1. Щітка з видимими щетинками діаметром 50мм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(Обертається);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Щітка з видимими щетинками діаметром 38мм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(Не обертається);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2. 3. Фен-щітка плоска;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4. Фен-насадка;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Турмалінове покриття насадок.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ru-RU" sz="1400" dirty="0"/>
              <a:t>Сумка для </a:t>
            </a:r>
            <a:r>
              <a:rPr lang="ru-RU" sz="1400" dirty="0" err="1"/>
              <a:t>зручного</a:t>
            </a:r>
            <a:r>
              <a:rPr lang="ru-RU" sz="1400" dirty="0"/>
              <a:t> </a:t>
            </a:r>
            <a:r>
              <a:rPr lang="ru-RU" sz="1400" dirty="0" err="1"/>
              <a:t>збер</a:t>
            </a:r>
            <a:r>
              <a:rPr lang="uk-UA" sz="1400" dirty="0"/>
              <a:t>і</a:t>
            </a:r>
            <a:r>
              <a:rPr lang="ru-RU" sz="1400" dirty="0" err="1"/>
              <a:t>гання</a:t>
            </a:r>
            <a:r>
              <a:rPr lang="ru-RU" sz="1400" dirty="0"/>
              <a:t> в </a:t>
            </a:r>
            <a:r>
              <a:rPr lang="ru-RU" sz="1400" dirty="0" err="1"/>
              <a:t>подарунок</a:t>
            </a:r>
            <a:r>
              <a:rPr lang="ru-RU" sz="1400" dirty="0"/>
              <a:t>.</a:t>
            </a:r>
            <a:endParaRPr lang="uk-UA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58C05C-655B-435B-B946-2A8BAA0CB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66" y="1297967"/>
            <a:ext cx="7663249" cy="41087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9285A1-4114-415F-B120-9A75215A4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22" y="4428437"/>
            <a:ext cx="1432910" cy="148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9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AutoShape 2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225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325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rotex.net.ua/img/contacts-pin.svg"/>
          <p:cNvSpPr>
            <a:spLocks noChangeAspect="1" noChangeArrowheads="1"/>
          </p:cNvSpPr>
          <p:nvPr/>
        </p:nvSpPr>
        <p:spPr bwMode="auto">
          <a:xfrm>
            <a:off x="58738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15565</TotalTime>
  <Words>198</Words>
  <Application>Microsoft Office PowerPoint</Application>
  <PresentationFormat>Широкоэкранный</PresentationFormat>
  <Paragraphs>46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Montserrat</vt:lpstr>
      <vt:lpstr>Montserrat Bold</vt:lpstr>
      <vt:lpstr>Тема Office</vt:lpstr>
      <vt:lpstr>3в1 Тример</vt:lpstr>
      <vt:lpstr>Презентация PowerPoint</vt:lpstr>
      <vt:lpstr>Прикореневі щипці гофре</vt:lpstr>
      <vt:lpstr>Презентация PowerPoint</vt:lpstr>
      <vt:lpstr>Обертовий фен-стайлер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Денис Соловодов</cp:lastModifiedBy>
  <cp:revision>148</cp:revision>
  <dcterms:created xsi:type="dcterms:W3CDTF">2019-02-20T15:38:26Z</dcterms:created>
  <dcterms:modified xsi:type="dcterms:W3CDTF">2024-07-04T08:27:36Z</dcterms:modified>
</cp:coreProperties>
</file>