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67" r:id="rId2"/>
    <p:sldId id="295" r:id="rId3"/>
    <p:sldId id="292" r:id="rId4"/>
    <p:sldId id="305" r:id="rId5"/>
    <p:sldId id="306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CD00"/>
    <a:srgbClr val="FFCA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8" autoAdjust="0"/>
    <p:restoredTop sz="86420" autoAdjust="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6" y="6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D15DB-47A4-48B6-A9B3-101387BF1DE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0E5BC-C379-4530-AF60-A13CD8905D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3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250074" y="0"/>
            <a:ext cx="5941925" cy="599202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9C7E1-7970-4E39-924E-B87FF221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4" y="1976719"/>
            <a:ext cx="9227942" cy="171612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8AD610-76C0-481B-9115-F3229A6D3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4" y="4050926"/>
            <a:ext cx="9227942" cy="1321174"/>
          </a:xfr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68FFB4-46B4-4900-A6FE-2DDB5D2F260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C6E723-5928-4F10-8808-219BA47DE87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09600" y="471365"/>
            <a:ext cx="2186814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26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" userDrawn="1">
          <p15:clr>
            <a:srgbClr val="FBAE40"/>
          </p15:clr>
        </p15:guide>
        <p15:guide id="2" pos="7296" userDrawn="1">
          <p15:clr>
            <a:srgbClr val="FBAE40"/>
          </p15:clr>
        </p15:guide>
        <p15:guide id="3" orient="horz" pos="3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51B64D-1FD4-47FA-AE55-428395E6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0" y="571501"/>
            <a:ext cx="2438399" cy="164231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0375E9-9D23-4650-A242-2811F2F72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305" y="571500"/>
            <a:ext cx="8149390" cy="5216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Объект 2">
            <a:extLst>
              <a:ext uri="{FF2B5EF4-FFF2-40B4-BE49-F238E27FC236}">
                <a16:creationId xmlns:a16="http://schemas.microsoft.com/office/drawing/2014/main" id="{2EC70E98-312B-43DF-98E4-7D86CCB72D2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127958" y="4146048"/>
            <a:ext cx="2438399" cy="16423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819368C9-6875-4F04-9A9E-F8F7F0D5366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44001" y="2358774"/>
            <a:ext cx="2438399" cy="164231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12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3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860016"/>
            <a:ext cx="12192000" cy="503630"/>
          </a:xfrm>
          <a:prstGeom prst="rect">
            <a:avLst/>
          </a:prstGeom>
        </p:spPr>
      </p:pic>
      <p:sp>
        <p:nvSpPr>
          <p:cNvPr id="14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2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6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solidFill>
          <a:srgbClr val="F2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EB25EF-184D-4C5F-AD99-F61BE532CD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07" y="0"/>
            <a:ext cx="12190141" cy="684021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F9C7E1-7970-4E39-924E-B87FF221B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094" y="2036617"/>
            <a:ext cx="9227942" cy="165622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8AD610-76C0-481B-9115-F3229A6D3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094" y="4050926"/>
            <a:ext cx="9227942" cy="1385598"/>
          </a:xfrm>
        </p:spPr>
        <p:txBody>
          <a:bodyPr>
            <a:no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368FFB4-46B4-4900-A6FE-2DDB5D2F260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C6E723-5928-4F10-8808-219BA47DE87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09600" y="471365"/>
            <a:ext cx="2186814" cy="85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116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">
          <p15:clr>
            <a:srgbClr val="FBAE40"/>
          </p15:clr>
        </p15:guide>
        <p15:guide id="2" pos="7296">
          <p15:clr>
            <a:srgbClr val="FBAE40"/>
          </p15:clr>
        </p15:guide>
        <p15:guide id="3" orient="horz" pos="3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CDDEC9-D1D4-41AD-BAF4-180528B21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1" y="365125"/>
            <a:ext cx="8798859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E911EC-136B-4461-BE44-A6D4ADAA3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1825624"/>
            <a:ext cx="8798859" cy="35347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55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4" userDrawn="1">
          <p15:clr>
            <a:srgbClr val="FBAE40"/>
          </p15:clr>
        </p15:guide>
        <p15:guide id="2" pos="585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4E911EC-136B-4461-BE44-A6D4ADAA3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571500"/>
            <a:ext cx="8798859" cy="4788921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78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84">
          <p15:clr>
            <a:srgbClr val="FBAE40"/>
          </p15:clr>
        </p15:guide>
        <p15:guide id="2" pos="585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FBC01-D91B-42D6-AB8B-607AB475E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1" y="365125"/>
            <a:ext cx="11071412" cy="1325563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0AD41A-EA1F-4754-96DE-BC374CE26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7541" y="1825625"/>
            <a:ext cx="5508812" cy="3546475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64654B-642B-4F72-92C4-3DF2EC870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10200" cy="354647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EAE810A-D389-4825-8DFA-405A2B1C42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BA7CC1B-EE1E-4A65-81AC-75FB8F36CE0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86744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05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solidFill>
          <a:srgbClr val="F2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DBCCC-F6C7-437C-9F88-98D0B50F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4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DBCCC-F6C7-437C-9F88-98D0B50F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4800" baseline="0">
                <a:solidFill>
                  <a:srgbClr val="F2CD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7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A2F40714-C4CB-45A3-97EC-F91BB6228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"/>
            <a:ext cx="12192000" cy="58573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6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2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051B64D-1FD4-47FA-AE55-428395E6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71501"/>
            <a:ext cx="548640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0375E9-9D23-4650-A242-2811F2F72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7305" y="2213811"/>
            <a:ext cx="5486399" cy="315829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BF05EEAA-3D99-4B5E-B3DF-7C26147DDD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59" y="6361026"/>
            <a:ext cx="12190141" cy="496974"/>
          </a:xfrm>
          <a:prstGeom prst="rect">
            <a:avLst/>
          </a:prstGeom>
        </p:spPr>
      </p:pic>
      <p:pic>
        <p:nvPicPr>
          <p:cNvPr id="7" name="Рисунок 8">
            <a:extLst>
              <a:ext uri="{FF2B5EF4-FFF2-40B4-BE49-F238E27FC236}">
                <a16:creationId xmlns:a16="http://schemas.microsoft.com/office/drawing/2014/main" id="{338374B1-148A-43F9-8022-CD23AAA438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5870064"/>
            <a:ext cx="12192000" cy="503630"/>
          </a:xfrm>
          <a:prstGeom prst="rect">
            <a:avLst/>
          </a:prstGeom>
        </p:spPr>
      </p:pic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3042" y="6428260"/>
            <a:ext cx="559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0978" y="64269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19773E-154B-4183-B54F-BC0064FDA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0AE13D-2785-415A-9274-A7B8ED751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AA1447-7A2A-4D42-9AE4-F5C95287E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A51F15-0592-400B-9926-1C703DF76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68ADA8-DF3C-4E66-B71B-62CD02D8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76616-A844-471C-8FA2-5988FDBD2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0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3" r:id="rId4"/>
    <p:sldLayoutId id="2147483652" r:id="rId5"/>
    <p:sldLayoutId id="2147483651" r:id="rId6"/>
    <p:sldLayoutId id="2147483664" r:id="rId7"/>
    <p:sldLayoutId id="2147483657" r:id="rId8"/>
    <p:sldLayoutId id="2147483656" r:id="rId9"/>
    <p:sldLayoutId id="2147483662" r:id="rId10"/>
    <p:sldLayoutId id="21474836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" userDrawn="1">
          <p15:clr>
            <a:srgbClr val="F26B43"/>
          </p15:clr>
        </p15:guide>
        <p15:guide id="2" pos="7296" userDrawn="1">
          <p15:clr>
            <a:srgbClr val="F26B43"/>
          </p15:clr>
        </p15:guide>
        <p15:guide id="3" orient="horz" pos="360" userDrawn="1">
          <p15:clr>
            <a:srgbClr val="F26B43"/>
          </p15:clr>
        </p15:guide>
        <p15:guide id="4" orient="horz" pos="33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ale@rotex.net.u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26D9421-A23A-4E78-8B17-DB652A6F2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851" y="2284831"/>
            <a:ext cx="9227942" cy="3200924"/>
          </a:xfrm>
        </p:spPr>
        <p:txBody>
          <a:bodyPr>
            <a:normAutofit/>
          </a:bodyPr>
          <a:lstStyle/>
          <a:p>
            <a:r>
              <a:rPr lang="uk-UA" dirty="0"/>
              <a:t>ПІДЛОГОВІ </a:t>
            </a:r>
            <a:r>
              <a:rPr lang="ru-RU" dirty="0"/>
              <a:t>ВЕНТИЛЯТОРИ</a:t>
            </a:r>
            <a:br>
              <a:rPr lang="uk-UA" dirty="0"/>
            </a:br>
            <a:endParaRPr lang="en-US" sz="4000" dirty="0"/>
          </a:p>
        </p:txBody>
      </p:sp>
      <p:pic>
        <p:nvPicPr>
          <p:cNvPr id="1026" name="Picture 2" descr="C:\Users\o.kudriavtseva\Desktop\Rotex\Пиар\Награды\Вибір споживача 2019 ТМ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1081" y="596347"/>
            <a:ext cx="2073420" cy="20743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9531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foto RAF70-B-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7409" y="804237"/>
            <a:ext cx="3639824" cy="546019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FA76616-A844-471C-8FA2-5988FDBD226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Текст 3">
            <a:extLst>
              <a:ext uri="{FF2B5EF4-FFF2-40B4-BE49-F238E27FC236}">
                <a16:creationId xmlns:a16="http://schemas.microsoft.com/office/drawing/2014/main" id="{4065C62F-5DC2-45FF-A1F0-128910CF25ED}"/>
              </a:ext>
            </a:extLst>
          </p:cNvPr>
          <p:cNvSpPr txBox="1">
            <a:spLocks/>
          </p:cNvSpPr>
          <p:nvPr/>
        </p:nvSpPr>
        <p:spPr>
          <a:xfrm>
            <a:off x="412245" y="911431"/>
            <a:ext cx="7201129" cy="4336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ru-RU" sz="1400" b="1" dirty="0" err="1"/>
              <a:t>Потужність</a:t>
            </a:r>
            <a:r>
              <a:rPr lang="ru-RU" sz="1400" b="1" dirty="0"/>
              <a:t>, Вт: </a:t>
            </a:r>
            <a:r>
              <a:rPr lang="en-US" sz="1400" dirty="0"/>
              <a:t>45</a:t>
            </a:r>
            <a:r>
              <a:rPr lang="ru-RU" sz="1400" dirty="0"/>
              <a:t>  </a:t>
            </a:r>
            <a:endParaRPr lang="en-US" sz="1400" dirty="0"/>
          </a:p>
          <a:p>
            <a:pPr>
              <a:spcBef>
                <a:spcPts val="1000"/>
              </a:spcBef>
            </a:pPr>
            <a:r>
              <a:rPr lang="ru-RU" sz="1400" b="1" dirty="0" err="1"/>
              <a:t>Кількість</a:t>
            </a:r>
            <a:r>
              <a:rPr lang="ru-RU" sz="1400" b="1" dirty="0"/>
              <a:t> </a:t>
            </a:r>
            <a:r>
              <a:rPr lang="ru-RU" sz="1400" b="1" dirty="0" err="1"/>
              <a:t>швидкостей</a:t>
            </a:r>
            <a:r>
              <a:rPr lang="ru-RU" sz="1400" b="1" dirty="0"/>
              <a:t>:</a:t>
            </a:r>
            <a:r>
              <a:rPr lang="ru-RU" sz="1400" dirty="0"/>
              <a:t> 3</a:t>
            </a:r>
          </a:p>
          <a:p>
            <a:pPr>
              <a:spcBef>
                <a:spcPts val="1000"/>
              </a:spcBef>
            </a:pPr>
            <a:r>
              <a:rPr lang="ru-RU" sz="1400" b="1" dirty="0" err="1"/>
              <a:t>Діаметр</a:t>
            </a:r>
            <a:r>
              <a:rPr lang="ru-RU" sz="1400" b="1" dirty="0"/>
              <a:t>, см : </a:t>
            </a:r>
            <a:r>
              <a:rPr lang="ru-RU" sz="1400" dirty="0"/>
              <a:t>40</a:t>
            </a:r>
            <a:endParaRPr lang="uk-UA" sz="1400" dirty="0" err="1"/>
          </a:p>
          <a:p>
            <a:pPr>
              <a:spcBef>
                <a:spcPts val="1000"/>
              </a:spcBef>
            </a:pPr>
            <a:r>
              <a:rPr lang="ru-RU" sz="1400" b="1" dirty="0" err="1"/>
              <a:t>Матеріал</a:t>
            </a:r>
            <a:r>
              <a:rPr lang="ru-RU" sz="1400" b="1" dirty="0"/>
              <a:t> </a:t>
            </a:r>
            <a:r>
              <a:rPr lang="ru-RU" sz="1400" b="1" dirty="0" err="1"/>
              <a:t>лопатей</a:t>
            </a:r>
            <a:r>
              <a:rPr lang="ru-RU" sz="1400" b="1" dirty="0"/>
              <a:t>: </a:t>
            </a:r>
            <a:r>
              <a:rPr lang="ru-RU" sz="1400" dirty="0"/>
              <a:t>пластик </a:t>
            </a:r>
          </a:p>
          <a:p>
            <a:pPr>
              <a:spcBef>
                <a:spcPts val="1000"/>
              </a:spcBef>
            </a:pPr>
            <a:r>
              <a:rPr lang="uk-UA" sz="1400" b="1" dirty="0"/>
              <a:t>Кількість лопатей: </a:t>
            </a:r>
            <a:r>
              <a:rPr lang="uk-UA" sz="1400" dirty="0"/>
              <a:t>5 на великому пропелері+5 на маленькому пропелері </a:t>
            </a:r>
          </a:p>
          <a:p>
            <a:pPr>
              <a:spcBef>
                <a:spcPts val="1000"/>
              </a:spcBef>
            </a:pPr>
            <a:r>
              <a:rPr lang="uk-UA" sz="1400" b="1" dirty="0"/>
              <a:t>Тип управління</a:t>
            </a:r>
            <a:r>
              <a:rPr lang="ru-RU" sz="1400" b="1" dirty="0"/>
              <a:t>:</a:t>
            </a:r>
            <a:r>
              <a:rPr lang="ru-RU" sz="1400" dirty="0"/>
              <a:t> </a:t>
            </a:r>
            <a:r>
              <a:rPr lang="ru-RU" sz="1400" dirty="0" err="1"/>
              <a:t>кнопкове</a:t>
            </a:r>
            <a:endParaRPr lang="en-US" sz="1400" dirty="0"/>
          </a:p>
          <a:p>
            <a:pPr>
              <a:spcBef>
                <a:spcPts val="1000"/>
              </a:spcBef>
            </a:pPr>
            <a:r>
              <a:rPr lang="ru-RU" sz="1400" b="1" dirty="0" err="1"/>
              <a:t>Можливість</a:t>
            </a:r>
            <a:r>
              <a:rPr lang="ru-RU" sz="1400" b="1" dirty="0"/>
              <a:t> </a:t>
            </a:r>
            <a:r>
              <a:rPr lang="ru-RU" sz="1400" b="1" dirty="0" err="1"/>
              <a:t>регулювання</a:t>
            </a:r>
            <a:r>
              <a:rPr lang="ru-RU" sz="1400" b="1" dirty="0"/>
              <a:t>: </a:t>
            </a:r>
            <a:r>
              <a:rPr lang="ru-RU" sz="1400" dirty="0"/>
              <a:t>по </a:t>
            </a:r>
            <a:r>
              <a:rPr lang="ru-RU" sz="1400" dirty="0" err="1"/>
              <a:t>висоті</a:t>
            </a:r>
            <a:r>
              <a:rPr lang="ru-RU" sz="1400" dirty="0"/>
              <a:t>, кут </a:t>
            </a:r>
            <a:r>
              <a:rPr lang="ru-RU" sz="1400" dirty="0" err="1"/>
              <a:t>нахилу</a:t>
            </a:r>
            <a:endParaRPr lang="en-US" sz="1400" dirty="0"/>
          </a:p>
          <a:p>
            <a:pPr>
              <a:spcBef>
                <a:spcPts val="1000"/>
              </a:spcBef>
            </a:pPr>
            <a:r>
              <a:rPr lang="uk-UA" sz="1400" b="1" dirty="0"/>
              <a:t>Додаткові функції: </a:t>
            </a:r>
            <a:r>
              <a:rPr lang="uk-UA" sz="1400" dirty="0"/>
              <a:t>таймер 60хвилин, </a:t>
            </a:r>
            <a:r>
              <a:rPr lang="uk-UA" sz="1400" dirty="0" err="1"/>
              <a:t>автоповорот</a:t>
            </a:r>
            <a:endParaRPr lang="uk-UA" sz="1400" dirty="0"/>
          </a:p>
          <a:p>
            <a:pPr>
              <a:spcBef>
                <a:spcPts val="1000"/>
              </a:spcBef>
            </a:pPr>
            <a:r>
              <a:rPr lang="uk-UA" sz="1400" b="1" dirty="0"/>
              <a:t>Регульована висота: </a:t>
            </a:r>
            <a:r>
              <a:rPr lang="uk-UA" sz="1400" dirty="0" err="1"/>
              <a:t>макс</a:t>
            </a:r>
            <a:r>
              <a:rPr lang="uk-UA" sz="1400" dirty="0"/>
              <a:t>. 1,65м</a:t>
            </a:r>
          </a:p>
          <a:p>
            <a:pPr>
              <a:spcBef>
                <a:spcPts val="1000"/>
              </a:spcBef>
            </a:pPr>
            <a:r>
              <a:rPr lang="uk-UA" sz="1400" b="1" dirty="0"/>
              <a:t>База: </a:t>
            </a:r>
            <a:r>
              <a:rPr lang="uk-UA" sz="1400" dirty="0"/>
              <a:t>хрестоподібні </a:t>
            </a:r>
            <a:r>
              <a:rPr lang="uk-UA" sz="1400" dirty="0" err="1"/>
              <a:t>ножки</a:t>
            </a:r>
            <a:r>
              <a:rPr lang="uk-UA" sz="1400" dirty="0"/>
              <a:t>, довжина 75см</a:t>
            </a:r>
            <a:endParaRPr lang="en-US" sz="1400" dirty="0"/>
          </a:p>
          <a:p>
            <a:pPr>
              <a:spcBef>
                <a:spcPts val="1000"/>
              </a:spcBef>
            </a:pPr>
            <a:r>
              <a:rPr lang="ru-RU" sz="1400" b="1" dirty="0" err="1"/>
              <a:t>Колір</a:t>
            </a:r>
            <a:r>
              <a:rPr lang="ru-RU" sz="1400" b="1" dirty="0"/>
              <a:t>: </a:t>
            </a:r>
            <a:r>
              <a:rPr lang="ru-RU" sz="1400" dirty="0" err="1"/>
              <a:t>чорний</a:t>
            </a:r>
            <a:endParaRPr lang="ru-RU" sz="1400" dirty="0"/>
          </a:p>
          <a:p>
            <a:pPr>
              <a:spcBef>
                <a:spcPts val="1000"/>
              </a:spcBef>
            </a:pPr>
            <a:r>
              <a:rPr lang="uk-UA" sz="1400" b="1" dirty="0"/>
              <a:t>Упаковка:</a:t>
            </a:r>
            <a:r>
              <a:rPr lang="uk-UA" sz="1400" dirty="0"/>
              <a:t> 1шт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37930" y="159027"/>
            <a:ext cx="10565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RAF70-B Double Blade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2850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FA76616-A844-471C-8FA2-5988FDBD226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7930" y="159027"/>
            <a:ext cx="3078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RAF80-SS360</a:t>
            </a:r>
            <a:endParaRPr lang="uk-UA" sz="3200" b="1" dirty="0"/>
          </a:p>
        </p:txBody>
      </p:sp>
      <p:pic>
        <p:nvPicPr>
          <p:cNvPr id="7" name="Рисунок 6" descr="foto RAF80-SS360-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31211" y="0"/>
            <a:ext cx="4217772" cy="6326658"/>
          </a:xfrm>
          <a:prstGeom prst="rect">
            <a:avLst/>
          </a:prstGeom>
        </p:spPr>
      </p:pic>
      <p:sp>
        <p:nvSpPr>
          <p:cNvPr id="9" name="Текст 3">
            <a:extLst>
              <a:ext uri="{FF2B5EF4-FFF2-40B4-BE49-F238E27FC236}">
                <a16:creationId xmlns:a16="http://schemas.microsoft.com/office/drawing/2014/main" id="{4065C62F-5DC2-45FF-A1F0-128910CF25ED}"/>
              </a:ext>
            </a:extLst>
          </p:cNvPr>
          <p:cNvSpPr txBox="1">
            <a:spLocks noGrp="1"/>
          </p:cNvSpPr>
          <p:nvPr>
            <p:ph type="body" sz="half" idx="2"/>
          </p:nvPr>
        </p:nvSpPr>
        <p:spPr>
          <a:xfrm>
            <a:off x="469557" y="902044"/>
            <a:ext cx="8177138" cy="48863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ru-RU" sz="1400" b="1" dirty="0" err="1"/>
              <a:t>Потужність</a:t>
            </a:r>
            <a:r>
              <a:rPr lang="ru-RU" sz="1400" b="1" dirty="0"/>
              <a:t>, Вт: </a:t>
            </a:r>
            <a:r>
              <a:rPr lang="uk-UA" sz="1400" dirty="0"/>
              <a:t>5</a:t>
            </a:r>
            <a:r>
              <a:rPr lang="en-US" sz="1400" dirty="0"/>
              <a:t>5</a:t>
            </a:r>
            <a:r>
              <a:rPr lang="ru-RU" sz="1400" dirty="0"/>
              <a:t>  </a:t>
            </a:r>
            <a:endParaRPr lang="en-US" sz="1400" dirty="0"/>
          </a:p>
          <a:p>
            <a:pPr>
              <a:spcBef>
                <a:spcPts val="1000"/>
              </a:spcBef>
            </a:pPr>
            <a:r>
              <a:rPr lang="ru-RU" sz="1400" b="1" dirty="0" err="1"/>
              <a:t>Кількість</a:t>
            </a:r>
            <a:r>
              <a:rPr lang="ru-RU" sz="1400" b="1" dirty="0"/>
              <a:t> </a:t>
            </a:r>
            <a:r>
              <a:rPr lang="ru-RU" sz="1400" b="1" dirty="0" err="1"/>
              <a:t>швидкостей</a:t>
            </a:r>
            <a:r>
              <a:rPr lang="ru-RU" sz="1400" b="1" dirty="0"/>
              <a:t>:</a:t>
            </a:r>
            <a:r>
              <a:rPr lang="ru-RU" sz="1400" dirty="0"/>
              <a:t> 3</a:t>
            </a:r>
          </a:p>
          <a:p>
            <a:pPr>
              <a:spcBef>
                <a:spcPts val="1000"/>
              </a:spcBef>
            </a:pPr>
            <a:r>
              <a:rPr lang="ru-RU" sz="1400" b="1" dirty="0" err="1"/>
              <a:t>Діаметр</a:t>
            </a:r>
            <a:r>
              <a:rPr lang="ru-RU" sz="1400" b="1" dirty="0"/>
              <a:t>, см : </a:t>
            </a:r>
            <a:r>
              <a:rPr lang="ru-RU" sz="1400" dirty="0"/>
              <a:t>46</a:t>
            </a:r>
            <a:endParaRPr lang="uk-UA" sz="1400" dirty="0" err="1"/>
          </a:p>
          <a:p>
            <a:pPr>
              <a:spcBef>
                <a:spcPts val="1000"/>
              </a:spcBef>
            </a:pPr>
            <a:r>
              <a:rPr lang="ru-RU" sz="1400" b="1" dirty="0" err="1"/>
              <a:t>Матеріал</a:t>
            </a:r>
            <a:r>
              <a:rPr lang="ru-RU" sz="1400" b="1" dirty="0"/>
              <a:t> </a:t>
            </a:r>
            <a:r>
              <a:rPr lang="ru-RU" sz="1400" b="1" dirty="0" err="1"/>
              <a:t>лопатей</a:t>
            </a:r>
            <a:r>
              <a:rPr lang="ru-RU" sz="1400" b="1" dirty="0"/>
              <a:t>: </a:t>
            </a:r>
            <a:r>
              <a:rPr lang="ru-RU" sz="1400" dirty="0" err="1"/>
              <a:t>нержавіюча</a:t>
            </a:r>
            <a:r>
              <a:rPr lang="ru-RU" sz="1400" dirty="0"/>
              <a:t> сталь </a:t>
            </a:r>
          </a:p>
          <a:p>
            <a:pPr>
              <a:spcBef>
                <a:spcPts val="1000"/>
              </a:spcBef>
            </a:pPr>
            <a:r>
              <a:rPr lang="uk-UA" sz="1400" b="1" dirty="0"/>
              <a:t>Кількість лопатей: </a:t>
            </a:r>
            <a:r>
              <a:rPr lang="uk-UA" sz="1400" dirty="0"/>
              <a:t>3</a:t>
            </a:r>
          </a:p>
          <a:p>
            <a:pPr>
              <a:spcBef>
                <a:spcPts val="1000"/>
              </a:spcBef>
            </a:pPr>
            <a:r>
              <a:rPr lang="uk-UA" sz="1400" b="1" dirty="0"/>
              <a:t>Тип управління</a:t>
            </a:r>
            <a:r>
              <a:rPr lang="ru-RU" sz="1400" b="1" dirty="0"/>
              <a:t>:</a:t>
            </a:r>
            <a:r>
              <a:rPr lang="ru-RU" sz="1400" dirty="0"/>
              <a:t> </a:t>
            </a:r>
            <a:r>
              <a:rPr lang="ru-RU" sz="1400" dirty="0" err="1"/>
              <a:t>кнопкове</a:t>
            </a:r>
            <a:endParaRPr lang="en-US" sz="1400" dirty="0"/>
          </a:p>
          <a:p>
            <a:pPr>
              <a:spcBef>
                <a:spcPts val="1000"/>
              </a:spcBef>
            </a:pPr>
            <a:r>
              <a:rPr lang="ru-RU" sz="1400" b="1" dirty="0" err="1"/>
              <a:t>Можливість</a:t>
            </a:r>
            <a:r>
              <a:rPr lang="ru-RU" sz="1400" b="1" dirty="0"/>
              <a:t> </a:t>
            </a:r>
            <a:r>
              <a:rPr lang="ru-RU" sz="1400" b="1" dirty="0" err="1"/>
              <a:t>регулювання</a:t>
            </a:r>
            <a:r>
              <a:rPr lang="ru-RU" sz="1400" b="1" dirty="0"/>
              <a:t>: </a:t>
            </a:r>
            <a:r>
              <a:rPr lang="ru-RU" sz="1400" dirty="0"/>
              <a:t>по </a:t>
            </a:r>
            <a:r>
              <a:rPr lang="ru-RU" sz="1400" dirty="0" err="1"/>
              <a:t>висоті</a:t>
            </a:r>
            <a:r>
              <a:rPr lang="ru-RU" sz="1400" dirty="0"/>
              <a:t>, кут </a:t>
            </a:r>
            <a:r>
              <a:rPr lang="ru-RU" sz="1400" dirty="0" err="1"/>
              <a:t>нахилу</a:t>
            </a:r>
            <a:endParaRPr lang="en-US" sz="1400" dirty="0"/>
          </a:p>
          <a:p>
            <a:r>
              <a:rPr lang="uk-UA" sz="1400" b="1" dirty="0"/>
              <a:t>Додаткові функції: </a:t>
            </a:r>
            <a:r>
              <a:rPr lang="uk-UA" sz="1400" dirty="0"/>
              <a:t>обертання на 360</a:t>
            </a:r>
          </a:p>
          <a:p>
            <a:r>
              <a:rPr lang="uk-UA" sz="1400" b="1" dirty="0"/>
              <a:t>Регульована висота: </a:t>
            </a:r>
            <a:r>
              <a:rPr lang="uk-UA" sz="1400" dirty="0" err="1"/>
              <a:t>макс</a:t>
            </a:r>
            <a:r>
              <a:rPr lang="uk-UA" sz="1400" dirty="0"/>
              <a:t>. 1,2м</a:t>
            </a:r>
          </a:p>
          <a:p>
            <a:r>
              <a:rPr lang="uk-UA" sz="1400" b="1" dirty="0"/>
              <a:t>База: </a:t>
            </a:r>
            <a:r>
              <a:rPr lang="uk-UA" sz="1400" dirty="0"/>
              <a:t>кругла, діаметр 50см</a:t>
            </a:r>
            <a:endParaRPr lang="en-US" sz="1400" dirty="0"/>
          </a:p>
          <a:p>
            <a:r>
              <a:rPr lang="ru-RU" sz="1400" b="1" dirty="0" err="1"/>
              <a:t>Колір</a:t>
            </a:r>
            <a:r>
              <a:rPr lang="ru-RU" sz="1400" b="1" dirty="0"/>
              <a:t>: </a:t>
            </a:r>
            <a:r>
              <a:rPr lang="ru-RU" sz="1400" dirty="0" err="1"/>
              <a:t>чорний</a:t>
            </a:r>
            <a:endParaRPr lang="ru-RU" sz="1400" dirty="0"/>
          </a:p>
          <a:p>
            <a:pPr>
              <a:spcBef>
                <a:spcPts val="1000"/>
              </a:spcBef>
            </a:pPr>
            <a:r>
              <a:rPr lang="uk-UA" sz="1400" b="1" dirty="0"/>
              <a:t>Упаковка:</a:t>
            </a:r>
            <a:r>
              <a:rPr lang="uk-UA" sz="1400" dirty="0"/>
              <a:t> 1шт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28500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26D9421-A23A-4E78-8B17-DB652A6F2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851" y="2284831"/>
            <a:ext cx="9227942" cy="3200924"/>
          </a:xfrm>
        </p:spPr>
        <p:txBody>
          <a:bodyPr>
            <a:normAutofit/>
          </a:bodyPr>
          <a:lstStyle/>
          <a:p>
            <a:r>
              <a:rPr lang="ru-RU" dirty="0"/>
              <a:t>НАСТІЛЬНІ ВЕНТИЛЯТОРИ</a:t>
            </a:r>
            <a:br>
              <a:rPr lang="uk-UA" dirty="0"/>
            </a:br>
            <a:endParaRPr lang="en-US" sz="4000" dirty="0"/>
          </a:p>
        </p:txBody>
      </p:sp>
      <p:pic>
        <p:nvPicPr>
          <p:cNvPr id="1026" name="Picture 2" descr="C:\Users\o.kudriavtseva\Desktop\Rotex\Пиар\Награды\Вибір споживача 2019 ТМ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1081" y="596347"/>
            <a:ext cx="2073420" cy="20743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95312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4065C62F-5DC2-45FF-A1F0-128910CF2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8953" y="1081410"/>
            <a:ext cx="7241090" cy="4615055"/>
          </a:xfrm>
        </p:spPr>
        <p:txBody>
          <a:bodyPr>
            <a:noAutofit/>
          </a:bodyPr>
          <a:lstStyle/>
          <a:p>
            <a:r>
              <a:rPr lang="ru-RU" sz="1400" b="1" dirty="0" err="1"/>
              <a:t>Потужність</a:t>
            </a:r>
            <a:r>
              <a:rPr lang="ru-RU" sz="1400" b="1" dirty="0"/>
              <a:t>, Вт: </a:t>
            </a:r>
            <a:r>
              <a:rPr lang="uk-UA" sz="1400" dirty="0"/>
              <a:t>40</a:t>
            </a:r>
            <a:r>
              <a:rPr lang="ru-RU" sz="1400" dirty="0"/>
              <a:t>  </a:t>
            </a:r>
            <a:endParaRPr lang="en-US" sz="1400" dirty="0"/>
          </a:p>
          <a:p>
            <a:r>
              <a:rPr lang="ru-RU" sz="1400" b="1" dirty="0" err="1"/>
              <a:t>Кількість</a:t>
            </a:r>
            <a:r>
              <a:rPr lang="ru-RU" sz="1400" b="1" dirty="0"/>
              <a:t> </a:t>
            </a:r>
            <a:r>
              <a:rPr lang="ru-RU" sz="1400" b="1" dirty="0" err="1"/>
              <a:t>швидкостей</a:t>
            </a:r>
            <a:r>
              <a:rPr lang="ru-RU" sz="1400" b="1" dirty="0"/>
              <a:t>:</a:t>
            </a:r>
            <a:r>
              <a:rPr lang="ru-RU" sz="1400" dirty="0"/>
              <a:t> 3</a:t>
            </a:r>
          </a:p>
          <a:p>
            <a:r>
              <a:rPr lang="ru-RU" sz="1400" b="1" dirty="0" err="1"/>
              <a:t>Діаметр</a:t>
            </a:r>
            <a:r>
              <a:rPr lang="ru-RU" sz="1400" b="1" dirty="0"/>
              <a:t>, см : </a:t>
            </a:r>
            <a:r>
              <a:rPr lang="ru-RU" sz="1400" dirty="0"/>
              <a:t>30</a:t>
            </a:r>
            <a:endParaRPr lang="uk-UA" sz="1400" dirty="0"/>
          </a:p>
          <a:p>
            <a:r>
              <a:rPr lang="ru-RU" sz="1400" b="1" dirty="0" err="1"/>
              <a:t>Матеріал</a:t>
            </a:r>
            <a:r>
              <a:rPr lang="ru-RU" sz="1400" b="1" dirty="0"/>
              <a:t> </a:t>
            </a:r>
            <a:r>
              <a:rPr lang="ru-RU" sz="1400" b="1" dirty="0" err="1"/>
              <a:t>лопатей</a:t>
            </a:r>
            <a:r>
              <a:rPr lang="ru-RU" sz="1400" b="1" dirty="0"/>
              <a:t>: </a:t>
            </a:r>
            <a:r>
              <a:rPr lang="ru-RU" sz="1400" dirty="0"/>
              <a:t>пластик</a:t>
            </a:r>
          </a:p>
          <a:p>
            <a:r>
              <a:rPr lang="uk-UA" sz="1400" b="1" dirty="0"/>
              <a:t>Кількість лопатей: </a:t>
            </a:r>
            <a:r>
              <a:rPr lang="uk-UA" sz="1400" dirty="0"/>
              <a:t>5</a:t>
            </a:r>
          </a:p>
          <a:p>
            <a:r>
              <a:rPr lang="uk-UA" sz="1400" b="1" dirty="0"/>
              <a:t>Тип управління</a:t>
            </a:r>
            <a:r>
              <a:rPr lang="ru-RU" sz="1400" b="1" dirty="0"/>
              <a:t>:</a:t>
            </a:r>
            <a:r>
              <a:rPr lang="ru-RU" sz="1400" dirty="0"/>
              <a:t> </a:t>
            </a:r>
            <a:r>
              <a:rPr lang="ru-RU" sz="1400" dirty="0" err="1"/>
              <a:t>кнопкове</a:t>
            </a:r>
            <a:endParaRPr lang="en-US" sz="1400" dirty="0"/>
          </a:p>
          <a:p>
            <a:r>
              <a:rPr lang="uk-UA" sz="1400" b="1" dirty="0"/>
              <a:t>Додаткові функції: </a:t>
            </a:r>
            <a:r>
              <a:rPr lang="uk-UA" sz="1400" dirty="0"/>
              <a:t>таймер 60 хвилин, захист при перекиданні</a:t>
            </a:r>
          </a:p>
          <a:p>
            <a:r>
              <a:rPr lang="ru-RU" sz="1400" b="1" dirty="0" err="1"/>
              <a:t>Колір</a:t>
            </a:r>
            <a:r>
              <a:rPr lang="ru-RU" sz="1400" b="1" dirty="0"/>
              <a:t>: </a:t>
            </a:r>
            <a:r>
              <a:rPr lang="ru-RU" sz="1400" dirty="0" err="1"/>
              <a:t>сірий</a:t>
            </a:r>
            <a:endParaRPr lang="ru-RU" sz="1400" dirty="0"/>
          </a:p>
          <a:p>
            <a:r>
              <a:rPr lang="uk-UA" sz="1400" b="1" dirty="0"/>
              <a:t>Упаковка:</a:t>
            </a:r>
            <a:r>
              <a:rPr lang="uk-UA" sz="1400" dirty="0"/>
              <a:t> 1шт</a:t>
            </a:r>
            <a:endParaRPr lang="en-US" sz="1400" dirty="0"/>
          </a:p>
          <a:p>
            <a:pPr>
              <a:lnSpc>
                <a:spcPct val="100000"/>
              </a:lnSpc>
            </a:pP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FA76616-A844-471C-8FA2-5988FDBD226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7930" y="159027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RAT12-E</a:t>
            </a:r>
            <a:endParaRPr lang="uk-UA" sz="3200" b="1" dirty="0"/>
          </a:p>
        </p:txBody>
      </p:sp>
      <p:pic>
        <p:nvPicPr>
          <p:cNvPr id="7" name="Рисунок 6" descr="RAT12-E_FB-1210_лог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26627" y="1588647"/>
            <a:ext cx="2833816" cy="3260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500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62397"/>
            <a:ext cx="5449556" cy="2078491"/>
          </a:xfrm>
        </p:spPr>
        <p:txBody>
          <a:bodyPr>
            <a:normAutofit/>
          </a:bodyPr>
          <a:lstStyle/>
          <a:p>
            <a:pPr algn="l"/>
            <a:r>
              <a:rPr lang="ru-RU" sz="2800" dirty="0"/>
              <a:t>Дякуємо за увагу!</a:t>
            </a:r>
            <a:br>
              <a:rPr lang="ru-RU" sz="2800" dirty="0"/>
            </a:br>
            <a:endParaRPr lang="en-US" sz="2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9600" y="4690837"/>
            <a:ext cx="6943411" cy="8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952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ВІДДІЛ ПРОДАЖІВ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(044) 207-10-43 (вн.1028)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  <a:hlinkClick r:id="rId2"/>
              </a:rPr>
              <a:t>sale@rotex.net.ua</a:t>
            </a:r>
            <a:endParaRPr kumimoji="0" lang="uk-UA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166905" y="4690837"/>
            <a:ext cx="6943411" cy="83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952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СЕРВІСНЕ ОБСЛУГОВУВАННЯ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(044) 207-10-47</a:t>
            </a:r>
          </a:p>
          <a:p>
            <a:pPr lvl="0"/>
            <a:r>
              <a:rPr lang="ru-RU" altLang="en-US" sz="1200" dirty="0">
                <a:solidFill>
                  <a:schemeClr val="bg1"/>
                </a:solidFill>
                <a:latin typeface="+mn-lt"/>
                <a:cs typeface="Open Sans" panose="020B0606030504020204" pitchFamily="34" charset="0"/>
              </a:rPr>
              <a:t>support@rotex.net.ua</a:t>
            </a:r>
          </a:p>
          <a:p>
            <a:pPr lvl="0"/>
            <a:r>
              <a:rPr lang="ru-RU" altLang="en-US" sz="1200" dirty="0">
                <a:solidFill>
                  <a:schemeClr val="bg1"/>
                </a:solidFill>
                <a:latin typeface="+mn-lt"/>
                <a:cs typeface="Open Sans" panose="020B0606030504020204" pitchFamily="34" charset="0"/>
              </a:rPr>
              <a:t>Україна, м. Київ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Open Sans" panose="020B0606030504020204" pitchFamily="34" charset="0"/>
              </a:rPr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42413026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ntserrat">
      <a:majorFont>
        <a:latin typeface="Montserrat Bold"/>
        <a:ea typeface=""/>
        <a:cs typeface=""/>
      </a:majorFont>
      <a:minorFont>
        <a:latin typeface="Montserra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4595</TotalTime>
  <Words>222</Words>
  <Application>Microsoft Office PowerPoint</Application>
  <PresentationFormat>Широкоэкранный</PresentationFormat>
  <Paragraphs>49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Montserrat</vt:lpstr>
      <vt:lpstr>Montserrat Bold</vt:lpstr>
      <vt:lpstr>Тема Office</vt:lpstr>
      <vt:lpstr>ПІДЛОГОВІ ВЕНТИЛЯТОРИ </vt:lpstr>
      <vt:lpstr>Презентация PowerPoint</vt:lpstr>
      <vt:lpstr>Презентация PowerPoint</vt:lpstr>
      <vt:lpstr>НАСТІЛЬНІ ВЕНТИЛЯТОРИ </vt:lpstr>
      <vt:lpstr>Презентация PowerPoint</vt:lpstr>
      <vt:lpstr>Дякуємо за увагу!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Danya</dc:creator>
  <cp:lastModifiedBy>Денис Соловодов</cp:lastModifiedBy>
  <cp:revision>278</cp:revision>
  <dcterms:created xsi:type="dcterms:W3CDTF">2019-02-20T15:38:26Z</dcterms:created>
  <dcterms:modified xsi:type="dcterms:W3CDTF">2020-04-02T10:10:55Z</dcterms:modified>
</cp:coreProperties>
</file>