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1"/>
  </p:notesMasterIdLst>
  <p:sldIdLst>
    <p:sldId id="267" r:id="rId2"/>
    <p:sldId id="292" r:id="rId3"/>
    <p:sldId id="299" r:id="rId4"/>
    <p:sldId id="308" r:id="rId5"/>
    <p:sldId id="305" r:id="rId6"/>
    <p:sldId id="306" r:id="rId7"/>
    <p:sldId id="307" r:id="rId8"/>
    <p:sldId id="309" r:id="rId9"/>
    <p:sldId id="266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2CD00"/>
    <a:srgbClr val="FFCA0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78" autoAdjust="0"/>
    <p:restoredTop sz="86420" autoAdjust="0"/>
  </p:normalViewPr>
  <p:slideViewPr>
    <p:cSldViewPr snapToGrid="0">
      <p:cViewPr varScale="1">
        <p:scale>
          <a:sx n="114" d="100"/>
          <a:sy n="114" d="100"/>
        </p:scale>
        <p:origin x="414" y="114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36" y="642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40D15DB-47A4-48B6-A9B3-101387BF1DE0}" type="datetimeFigureOut">
              <a:rPr lang="en-US" smtClean="0"/>
              <a:pPr/>
              <a:t>7/8/2021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2A0E5BC-C379-4530-AF60-A13CD8905D3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98389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emf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emf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6250074" y="0"/>
            <a:ext cx="5941925" cy="5992026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8F9C7E1-7970-4E39-924E-B87FF221BA8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84094" y="1976719"/>
            <a:ext cx="9227942" cy="1716124"/>
          </a:xfrm>
        </p:spPr>
        <p:txBody>
          <a:bodyPr anchor="b">
            <a:normAutofit/>
          </a:bodyPr>
          <a:lstStyle>
            <a:lvl1pPr algn="l">
              <a:defRPr sz="4000"/>
            </a:lvl1pPr>
          </a:lstStyle>
          <a:p>
            <a:r>
              <a:rPr lang="ru-RU" dirty="0"/>
              <a:t>Образец заголовка</a:t>
            </a:r>
            <a:endParaRPr lang="en-US" dirty="0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178AD610-76C0-481B-9115-F3229A6D38C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84094" y="4050926"/>
            <a:ext cx="9227942" cy="1321174"/>
          </a:xfrm>
        </p:spPr>
        <p:txBody>
          <a:bodyPr>
            <a:no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dirty="0"/>
              <a:t>Образец подзаголовка</a:t>
            </a:r>
            <a:endParaRPr lang="en-US" dirty="0"/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7368FFB4-46B4-4900-A6FE-2DDB5D2F2602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1859" y="6361026"/>
            <a:ext cx="12190141" cy="496974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A8C6E723-5928-4F10-8808-219BA47DE877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/>
          <a:stretch>
            <a:fillRect/>
          </a:stretch>
        </p:blipFill>
        <p:spPr>
          <a:xfrm>
            <a:off x="609600" y="471365"/>
            <a:ext cx="2186814" cy="8595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912699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84" userDrawn="1">
          <p15:clr>
            <a:srgbClr val="FBAE40"/>
          </p15:clr>
        </p15:guide>
        <p15:guide id="2" pos="7296" userDrawn="1">
          <p15:clr>
            <a:srgbClr val="FBAE40"/>
          </p15:clr>
        </p15:guide>
        <p15:guide id="3" orient="horz" pos="360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D051B64D-1FD4-47FA-AE55-428395E6C66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44000" y="571501"/>
            <a:ext cx="2438399" cy="1642310"/>
          </a:xfrm>
        </p:spPr>
        <p:txBody>
          <a:bodyPr>
            <a:no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  <a:endParaRPr lang="en-US" dirty="0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760375E9-9D23-4650-A242-2811F2F72FA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97305" y="571500"/>
            <a:ext cx="8149390" cy="5216857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10" name="Объект 2">
            <a:extLst>
              <a:ext uri="{FF2B5EF4-FFF2-40B4-BE49-F238E27FC236}">
                <a16:creationId xmlns:a16="http://schemas.microsoft.com/office/drawing/2014/main" id="{2EC70E98-312B-43DF-98E4-7D86CCB72D2D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9127958" y="4146048"/>
            <a:ext cx="2438399" cy="164231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  <a:endParaRPr lang="en-US" dirty="0"/>
          </a:p>
        </p:txBody>
      </p:sp>
      <p:sp>
        <p:nvSpPr>
          <p:cNvPr id="11" name="Объект 2">
            <a:extLst>
              <a:ext uri="{FF2B5EF4-FFF2-40B4-BE49-F238E27FC236}">
                <a16:creationId xmlns:a16="http://schemas.microsoft.com/office/drawing/2014/main" id="{819368C9-6875-4F04-9A9E-F8F7F0D53662}"/>
              </a:ext>
            </a:extLst>
          </p:cNvPr>
          <p:cNvSpPr>
            <a:spLocks noGrp="1"/>
          </p:cNvSpPr>
          <p:nvPr>
            <p:ph idx="11"/>
          </p:nvPr>
        </p:nvSpPr>
        <p:spPr>
          <a:xfrm>
            <a:off x="9144001" y="2358774"/>
            <a:ext cx="2438399" cy="1642310"/>
          </a:xfrm>
        </p:spPr>
        <p:txBody>
          <a:bodyPr>
            <a:no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  <a:endParaRPr lang="en-US" dirty="0"/>
          </a:p>
        </p:txBody>
      </p:sp>
      <p:pic>
        <p:nvPicPr>
          <p:cNvPr id="12" name="Рисунок 6">
            <a:extLst>
              <a:ext uri="{FF2B5EF4-FFF2-40B4-BE49-F238E27FC236}">
                <a16:creationId xmlns:a16="http://schemas.microsoft.com/office/drawing/2014/main" id="{BF05EEAA-3D99-4B5E-B3DF-7C26147DDDA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1859" y="6361026"/>
            <a:ext cx="12190141" cy="496974"/>
          </a:xfrm>
          <a:prstGeom prst="rect">
            <a:avLst/>
          </a:prstGeom>
        </p:spPr>
      </p:pic>
      <p:pic>
        <p:nvPicPr>
          <p:cNvPr id="13" name="Рисунок 8">
            <a:extLst>
              <a:ext uri="{FF2B5EF4-FFF2-40B4-BE49-F238E27FC236}">
                <a16:creationId xmlns:a16="http://schemas.microsoft.com/office/drawing/2014/main" id="{338374B1-148A-43F9-8022-CD23AAA438A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0" y="5860016"/>
            <a:ext cx="12192000" cy="503630"/>
          </a:xfrm>
          <a:prstGeom prst="rect">
            <a:avLst/>
          </a:prstGeom>
        </p:spPr>
      </p:pic>
      <p:sp>
        <p:nvSpPr>
          <p:cNvPr id="14" name="Номер слайда 5">
            <a:extLst>
              <a:ext uri="{FF2B5EF4-FFF2-40B4-BE49-F238E27FC236}">
                <a16:creationId xmlns:a16="http://schemas.microsoft.com/office/drawing/2014/main" id="{9968ADA8-DF3C-4E66-B71B-62CD02D809E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023042" y="6428260"/>
            <a:ext cx="55935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bg1"/>
                </a:solidFill>
              </a:defRPr>
            </a:lvl1pPr>
          </a:lstStyle>
          <a:p>
            <a:fld id="{5FA76616-A844-471C-8FA2-5988FDBD226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5" name="Нижний колонтитул 4">
            <a:extLst>
              <a:ext uri="{FF2B5EF4-FFF2-40B4-BE49-F238E27FC236}">
                <a16:creationId xmlns:a16="http://schemas.microsoft.com/office/drawing/2014/main" id="{C0A51F15-0592-400B-9926-1C703DF76CD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610978" y="64269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09254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596672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Титульный слайд">
    <p:bg>
      <p:bgPr>
        <a:solidFill>
          <a:srgbClr val="F2CD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0AEB25EF-184D-4C5F-AD99-F61BE532CD7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11907" y="0"/>
            <a:ext cx="12190141" cy="6840215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8F9C7E1-7970-4E39-924E-B87FF221BA8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84094" y="2036617"/>
            <a:ext cx="9227942" cy="1656225"/>
          </a:xfrm>
        </p:spPr>
        <p:txBody>
          <a:bodyPr anchor="b">
            <a:normAutofit/>
          </a:bodyPr>
          <a:lstStyle>
            <a:lvl1pPr algn="l">
              <a:defRPr sz="4000"/>
            </a:lvl1pPr>
          </a:lstStyle>
          <a:p>
            <a:r>
              <a:rPr lang="ru-RU" dirty="0"/>
              <a:t>Образец заголовка</a:t>
            </a:r>
            <a:endParaRPr lang="en-US" dirty="0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178AD610-76C0-481B-9115-F3229A6D38C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84094" y="4050926"/>
            <a:ext cx="9227942" cy="1385598"/>
          </a:xfrm>
        </p:spPr>
        <p:txBody>
          <a:bodyPr>
            <a:no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dirty="0"/>
              <a:t>Образец подзаголовка</a:t>
            </a:r>
            <a:endParaRPr lang="en-US" dirty="0"/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7368FFB4-46B4-4900-A6FE-2DDB5D2F2602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1859" y="6361026"/>
            <a:ext cx="12190141" cy="496974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A8C6E723-5928-4F10-8808-219BA47DE877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/>
          <a:stretch>
            <a:fillRect/>
          </a:stretch>
        </p:blipFill>
        <p:spPr>
          <a:xfrm>
            <a:off x="609600" y="471365"/>
            <a:ext cx="2186814" cy="8595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611160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84">
          <p15:clr>
            <a:srgbClr val="FBAE40"/>
          </p15:clr>
        </p15:guide>
        <p15:guide id="2" pos="7296">
          <p15:clr>
            <a:srgbClr val="FBAE40"/>
          </p15:clr>
        </p15:guide>
        <p15:guide id="3" orient="horz" pos="360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CCDDEC9-D1D4-41AD-BAF4-180528B218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7541" y="365125"/>
            <a:ext cx="8798859" cy="1325563"/>
          </a:xfrm>
        </p:spPr>
        <p:txBody>
          <a:bodyPr/>
          <a:lstStyle/>
          <a:p>
            <a:r>
              <a:rPr lang="ru-RU" dirty="0"/>
              <a:t>Образец заголовка</a:t>
            </a:r>
            <a:endParaRPr lang="en-US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4E911EC-136B-4461-BE44-A6D4ADAA3B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7541" y="1825624"/>
            <a:ext cx="8798859" cy="3534797"/>
          </a:xfrm>
        </p:spPr>
        <p:txBody>
          <a:bodyPr/>
          <a:lstStyle>
            <a:lvl1pPr marL="0" indent="0">
              <a:buNone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  <a:endParaRPr lang="en-US" dirty="0"/>
          </a:p>
        </p:txBody>
      </p:sp>
      <p:pic>
        <p:nvPicPr>
          <p:cNvPr id="6" name="Рисунок 6">
            <a:extLst>
              <a:ext uri="{FF2B5EF4-FFF2-40B4-BE49-F238E27FC236}">
                <a16:creationId xmlns:a16="http://schemas.microsoft.com/office/drawing/2014/main" id="{BF05EEAA-3D99-4B5E-B3DF-7C26147DDDA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1859" y="6361026"/>
            <a:ext cx="12190141" cy="496974"/>
          </a:xfrm>
          <a:prstGeom prst="rect">
            <a:avLst/>
          </a:prstGeom>
        </p:spPr>
      </p:pic>
      <p:pic>
        <p:nvPicPr>
          <p:cNvPr id="8" name="Рисунок 8">
            <a:extLst>
              <a:ext uri="{FF2B5EF4-FFF2-40B4-BE49-F238E27FC236}">
                <a16:creationId xmlns:a16="http://schemas.microsoft.com/office/drawing/2014/main" id="{338374B1-148A-43F9-8022-CD23AAA438A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0" y="5870064"/>
            <a:ext cx="12192000" cy="503630"/>
          </a:xfrm>
          <a:prstGeom prst="rect">
            <a:avLst/>
          </a:prstGeom>
        </p:spPr>
      </p:pic>
      <p:sp>
        <p:nvSpPr>
          <p:cNvPr id="10" name="Номер слайда 5">
            <a:extLst>
              <a:ext uri="{FF2B5EF4-FFF2-40B4-BE49-F238E27FC236}">
                <a16:creationId xmlns:a16="http://schemas.microsoft.com/office/drawing/2014/main" id="{9968ADA8-DF3C-4E66-B71B-62CD02D809E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023042" y="6428260"/>
            <a:ext cx="55935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bg1"/>
                </a:solidFill>
              </a:defRPr>
            </a:lvl1pPr>
          </a:lstStyle>
          <a:p>
            <a:fld id="{5FA76616-A844-471C-8FA2-5988FDBD226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Нижний колонтитул 4">
            <a:extLst>
              <a:ext uri="{FF2B5EF4-FFF2-40B4-BE49-F238E27FC236}">
                <a16:creationId xmlns:a16="http://schemas.microsoft.com/office/drawing/2014/main" id="{C0A51F15-0592-400B-9926-1C703DF76CD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610978" y="64269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085564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384" userDrawn="1">
          <p15:clr>
            <a:srgbClr val="FBAE40"/>
          </p15:clr>
        </p15:guide>
        <p15:guide id="2" pos="5856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14E911EC-136B-4461-BE44-A6D4ADAA3B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7541" y="571500"/>
            <a:ext cx="8798859" cy="4788921"/>
          </a:xfrm>
        </p:spPr>
        <p:txBody>
          <a:bodyPr/>
          <a:lstStyle>
            <a:lvl1pPr marL="0" indent="0">
              <a:buNone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  <a:endParaRPr lang="en-US" dirty="0"/>
          </a:p>
        </p:txBody>
      </p:sp>
      <p:pic>
        <p:nvPicPr>
          <p:cNvPr id="5" name="Рисунок 6">
            <a:extLst>
              <a:ext uri="{FF2B5EF4-FFF2-40B4-BE49-F238E27FC236}">
                <a16:creationId xmlns:a16="http://schemas.microsoft.com/office/drawing/2014/main" id="{BF05EEAA-3D99-4B5E-B3DF-7C26147DDDA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1859" y="6361026"/>
            <a:ext cx="12190141" cy="496974"/>
          </a:xfrm>
          <a:prstGeom prst="rect">
            <a:avLst/>
          </a:prstGeom>
        </p:spPr>
      </p:pic>
      <p:pic>
        <p:nvPicPr>
          <p:cNvPr id="6" name="Рисунок 8">
            <a:extLst>
              <a:ext uri="{FF2B5EF4-FFF2-40B4-BE49-F238E27FC236}">
                <a16:creationId xmlns:a16="http://schemas.microsoft.com/office/drawing/2014/main" id="{338374B1-148A-43F9-8022-CD23AAA438A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0" y="5870064"/>
            <a:ext cx="12192000" cy="503630"/>
          </a:xfrm>
          <a:prstGeom prst="rect">
            <a:avLst/>
          </a:prstGeom>
        </p:spPr>
      </p:pic>
      <p:sp>
        <p:nvSpPr>
          <p:cNvPr id="8" name="Номер слайда 5">
            <a:extLst>
              <a:ext uri="{FF2B5EF4-FFF2-40B4-BE49-F238E27FC236}">
                <a16:creationId xmlns:a16="http://schemas.microsoft.com/office/drawing/2014/main" id="{9968ADA8-DF3C-4E66-B71B-62CD02D809E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023042" y="6428260"/>
            <a:ext cx="55935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bg1"/>
                </a:solidFill>
              </a:defRPr>
            </a:lvl1pPr>
          </a:lstStyle>
          <a:p>
            <a:fld id="{5FA76616-A844-471C-8FA2-5988FDBD226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Нижний колонтитул 4">
            <a:extLst>
              <a:ext uri="{FF2B5EF4-FFF2-40B4-BE49-F238E27FC236}">
                <a16:creationId xmlns:a16="http://schemas.microsoft.com/office/drawing/2014/main" id="{C0A51F15-0592-400B-9926-1C703DF76CD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610978" y="64269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2427816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384">
          <p15:clr>
            <a:srgbClr val="FBAE40"/>
          </p15:clr>
        </p15:guide>
        <p15:guide id="2" pos="5856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4AFBC01-D91B-42D6-AB8B-607AB475E5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7541" y="365125"/>
            <a:ext cx="11071412" cy="1325563"/>
          </a:xfrm>
        </p:spPr>
        <p:txBody>
          <a:bodyPr/>
          <a:lstStyle/>
          <a:p>
            <a:r>
              <a:rPr lang="ru-RU" dirty="0"/>
              <a:t>Образец заголовка</a:t>
            </a:r>
            <a:endParaRPr lang="en-US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90AD41A-EA1F-4754-96DE-BC374CE2637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97541" y="1825625"/>
            <a:ext cx="5508812" cy="3546475"/>
          </a:xfr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  <a:endParaRPr lang="en-US" dirty="0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FA64654B-642B-4F72-92C4-3DF2EC87042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410200" cy="3546475"/>
          </a:xfrm>
        </p:spPr>
        <p:txBody>
          <a:bodyPr/>
          <a:lstStyle>
            <a:lvl1pPr marL="0" indent="0">
              <a:buNone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  <a:endParaRPr lang="en-US" dirty="0"/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DEAE810A-D389-4825-8DFA-405A2B1C42B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1859" y="6361026"/>
            <a:ext cx="12190141" cy="496974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8BA7CC1B-EE1E-4A65-81AC-75FB8F36CE07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0" y="5867444"/>
            <a:ext cx="12192000" cy="503630"/>
          </a:xfrm>
          <a:prstGeom prst="rect">
            <a:avLst/>
          </a:prstGeom>
        </p:spPr>
      </p:pic>
      <p:sp>
        <p:nvSpPr>
          <p:cNvPr id="7" name="Номер слайда 5">
            <a:extLst>
              <a:ext uri="{FF2B5EF4-FFF2-40B4-BE49-F238E27FC236}">
                <a16:creationId xmlns:a16="http://schemas.microsoft.com/office/drawing/2014/main" id="{9968ADA8-DF3C-4E66-B71B-62CD02D809E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023042" y="6428260"/>
            <a:ext cx="55935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bg1"/>
                </a:solidFill>
              </a:defRPr>
            </a:lvl1pPr>
          </a:lstStyle>
          <a:p>
            <a:fld id="{5FA76616-A844-471C-8FA2-5988FDBD226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Нижний колонтитул 4">
            <a:extLst>
              <a:ext uri="{FF2B5EF4-FFF2-40B4-BE49-F238E27FC236}">
                <a16:creationId xmlns:a16="http://schemas.microsoft.com/office/drawing/2014/main" id="{C0A51F15-0592-400B-9926-1C703DF76CD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610978" y="64269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80569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раздела">
    <p:bg>
      <p:bgPr>
        <a:solidFill>
          <a:srgbClr val="F2CD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1ADBCCC-F6C7-437C-9F88-98D0B50FFE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>
            <a:normAutofit/>
          </a:bodyPr>
          <a:lstStyle>
            <a:lvl1pPr algn="ctr">
              <a:defRPr sz="4800" baseline="0"/>
            </a:lvl1pPr>
          </a:lstStyle>
          <a:p>
            <a:r>
              <a:rPr lang="ru-RU" dirty="0"/>
              <a:t>Образец заголовка</a:t>
            </a:r>
            <a:endParaRPr lang="en-US" dirty="0"/>
          </a:p>
        </p:txBody>
      </p:sp>
      <p:pic>
        <p:nvPicPr>
          <p:cNvPr id="5" name="Рисунок 6">
            <a:extLst>
              <a:ext uri="{FF2B5EF4-FFF2-40B4-BE49-F238E27FC236}">
                <a16:creationId xmlns:a16="http://schemas.microsoft.com/office/drawing/2014/main" id="{BF05EEAA-3D99-4B5E-B3DF-7C26147DDDA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1859" y="6361026"/>
            <a:ext cx="12190141" cy="496974"/>
          </a:xfrm>
          <a:prstGeom prst="rect">
            <a:avLst/>
          </a:prstGeom>
        </p:spPr>
      </p:pic>
      <p:pic>
        <p:nvPicPr>
          <p:cNvPr id="6" name="Рисунок 8">
            <a:extLst>
              <a:ext uri="{FF2B5EF4-FFF2-40B4-BE49-F238E27FC236}">
                <a16:creationId xmlns:a16="http://schemas.microsoft.com/office/drawing/2014/main" id="{338374B1-148A-43F9-8022-CD23AAA438A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0" y="5870064"/>
            <a:ext cx="12192000" cy="503630"/>
          </a:xfrm>
          <a:prstGeom prst="rect">
            <a:avLst/>
          </a:prstGeom>
        </p:spPr>
      </p:pic>
      <p:sp>
        <p:nvSpPr>
          <p:cNvPr id="9" name="Номер слайда 5">
            <a:extLst>
              <a:ext uri="{FF2B5EF4-FFF2-40B4-BE49-F238E27FC236}">
                <a16:creationId xmlns:a16="http://schemas.microsoft.com/office/drawing/2014/main" id="{9968ADA8-DF3C-4E66-B71B-62CD02D809E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023042" y="6428260"/>
            <a:ext cx="55935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bg1"/>
                </a:solidFill>
              </a:defRPr>
            </a:lvl1pPr>
          </a:lstStyle>
          <a:p>
            <a:fld id="{5FA76616-A844-471C-8FA2-5988FDBD226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Нижний колонтитул 4">
            <a:extLst>
              <a:ext uri="{FF2B5EF4-FFF2-40B4-BE49-F238E27FC236}">
                <a16:creationId xmlns:a16="http://schemas.microsoft.com/office/drawing/2014/main" id="{C0A51F15-0592-400B-9926-1C703DF76CD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610978" y="64269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81472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Заголовок раздела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1ADBCCC-F6C7-437C-9F88-98D0B50FFE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>
            <a:normAutofit/>
          </a:bodyPr>
          <a:lstStyle>
            <a:lvl1pPr algn="ctr">
              <a:defRPr sz="4800" baseline="0">
                <a:solidFill>
                  <a:srgbClr val="F2CD00"/>
                </a:solidFill>
              </a:defRPr>
            </a:lvl1pPr>
          </a:lstStyle>
          <a:p>
            <a:r>
              <a:rPr lang="ru-RU" dirty="0"/>
              <a:t>Образец заголовка</a:t>
            </a:r>
            <a:endParaRPr lang="en-US" dirty="0"/>
          </a:p>
        </p:txBody>
      </p:sp>
      <p:pic>
        <p:nvPicPr>
          <p:cNvPr id="5" name="Рисунок 6">
            <a:extLst>
              <a:ext uri="{FF2B5EF4-FFF2-40B4-BE49-F238E27FC236}">
                <a16:creationId xmlns:a16="http://schemas.microsoft.com/office/drawing/2014/main" id="{BF05EEAA-3D99-4B5E-B3DF-7C26147DDDA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1859" y="6361026"/>
            <a:ext cx="12190141" cy="496974"/>
          </a:xfrm>
          <a:prstGeom prst="rect">
            <a:avLst/>
          </a:prstGeom>
        </p:spPr>
      </p:pic>
      <p:pic>
        <p:nvPicPr>
          <p:cNvPr id="6" name="Рисунок 8">
            <a:extLst>
              <a:ext uri="{FF2B5EF4-FFF2-40B4-BE49-F238E27FC236}">
                <a16:creationId xmlns:a16="http://schemas.microsoft.com/office/drawing/2014/main" id="{338374B1-148A-43F9-8022-CD23AAA438A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0" y="5870064"/>
            <a:ext cx="12192000" cy="503630"/>
          </a:xfrm>
          <a:prstGeom prst="rect">
            <a:avLst/>
          </a:prstGeom>
        </p:spPr>
      </p:pic>
      <p:sp>
        <p:nvSpPr>
          <p:cNvPr id="7" name="Номер слайда 5">
            <a:extLst>
              <a:ext uri="{FF2B5EF4-FFF2-40B4-BE49-F238E27FC236}">
                <a16:creationId xmlns:a16="http://schemas.microsoft.com/office/drawing/2014/main" id="{9968ADA8-DF3C-4E66-B71B-62CD02D809E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023042" y="6428260"/>
            <a:ext cx="55935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bg1"/>
                </a:solidFill>
              </a:defRPr>
            </a:lvl1pPr>
          </a:lstStyle>
          <a:p>
            <a:fld id="{5FA76616-A844-471C-8FA2-5988FDBD226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Нижний колонтитул 4">
            <a:extLst>
              <a:ext uri="{FF2B5EF4-FFF2-40B4-BE49-F238E27FC236}">
                <a16:creationId xmlns:a16="http://schemas.microsoft.com/office/drawing/2014/main" id="{C0A51F15-0592-400B-9926-1C703DF76CD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610978" y="64269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40750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Рисунок 2">
            <a:extLst>
              <a:ext uri="{FF2B5EF4-FFF2-40B4-BE49-F238E27FC236}">
                <a16:creationId xmlns:a16="http://schemas.microsoft.com/office/drawing/2014/main" id="{A2F40714-C4CB-45A3-97EC-F91BB6228E8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0" y="1"/>
            <a:ext cx="12192000" cy="585739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pic>
        <p:nvPicPr>
          <p:cNvPr id="5" name="Рисунок 6">
            <a:extLst>
              <a:ext uri="{FF2B5EF4-FFF2-40B4-BE49-F238E27FC236}">
                <a16:creationId xmlns:a16="http://schemas.microsoft.com/office/drawing/2014/main" id="{BF05EEAA-3D99-4B5E-B3DF-7C26147DDDA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1859" y="6361026"/>
            <a:ext cx="12190141" cy="496974"/>
          </a:xfrm>
          <a:prstGeom prst="rect">
            <a:avLst/>
          </a:prstGeom>
        </p:spPr>
      </p:pic>
      <p:pic>
        <p:nvPicPr>
          <p:cNvPr id="6" name="Рисунок 8">
            <a:extLst>
              <a:ext uri="{FF2B5EF4-FFF2-40B4-BE49-F238E27FC236}">
                <a16:creationId xmlns:a16="http://schemas.microsoft.com/office/drawing/2014/main" id="{338374B1-148A-43F9-8022-CD23AAA438A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0" y="5870064"/>
            <a:ext cx="12192000" cy="503630"/>
          </a:xfrm>
          <a:prstGeom prst="rect">
            <a:avLst/>
          </a:prstGeom>
        </p:spPr>
      </p:pic>
      <p:sp>
        <p:nvSpPr>
          <p:cNvPr id="7" name="Номер слайда 5">
            <a:extLst>
              <a:ext uri="{FF2B5EF4-FFF2-40B4-BE49-F238E27FC236}">
                <a16:creationId xmlns:a16="http://schemas.microsoft.com/office/drawing/2014/main" id="{9968ADA8-DF3C-4E66-B71B-62CD02D809E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023042" y="6428260"/>
            <a:ext cx="55935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bg1"/>
                </a:solidFill>
              </a:defRPr>
            </a:lvl1pPr>
          </a:lstStyle>
          <a:p>
            <a:fld id="{5FA76616-A844-471C-8FA2-5988FDBD226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Нижний колонтитул 4">
            <a:extLst>
              <a:ext uri="{FF2B5EF4-FFF2-40B4-BE49-F238E27FC236}">
                <a16:creationId xmlns:a16="http://schemas.microsoft.com/office/drawing/2014/main" id="{C0A51F15-0592-400B-9926-1C703DF76CD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610978" y="64269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30260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D051B64D-1FD4-47FA-AE55-428395E6C66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0" y="571501"/>
            <a:ext cx="548640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760375E9-9D23-4650-A242-2811F2F72FA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97305" y="2213811"/>
            <a:ext cx="5486399" cy="315829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pic>
        <p:nvPicPr>
          <p:cNvPr id="6" name="Рисунок 6">
            <a:extLst>
              <a:ext uri="{FF2B5EF4-FFF2-40B4-BE49-F238E27FC236}">
                <a16:creationId xmlns:a16="http://schemas.microsoft.com/office/drawing/2014/main" id="{BF05EEAA-3D99-4B5E-B3DF-7C26147DDDA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1859" y="6361026"/>
            <a:ext cx="12190141" cy="496974"/>
          </a:xfrm>
          <a:prstGeom prst="rect">
            <a:avLst/>
          </a:prstGeom>
        </p:spPr>
      </p:pic>
      <p:pic>
        <p:nvPicPr>
          <p:cNvPr id="7" name="Рисунок 8">
            <a:extLst>
              <a:ext uri="{FF2B5EF4-FFF2-40B4-BE49-F238E27FC236}">
                <a16:creationId xmlns:a16="http://schemas.microsoft.com/office/drawing/2014/main" id="{338374B1-148A-43F9-8022-CD23AAA438A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0" y="5870064"/>
            <a:ext cx="12192000" cy="503630"/>
          </a:xfrm>
          <a:prstGeom prst="rect">
            <a:avLst/>
          </a:prstGeom>
        </p:spPr>
      </p:pic>
      <p:sp>
        <p:nvSpPr>
          <p:cNvPr id="10" name="Номер слайда 5">
            <a:extLst>
              <a:ext uri="{FF2B5EF4-FFF2-40B4-BE49-F238E27FC236}">
                <a16:creationId xmlns:a16="http://schemas.microsoft.com/office/drawing/2014/main" id="{9968ADA8-DF3C-4E66-B71B-62CD02D809E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023042" y="6428260"/>
            <a:ext cx="55935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bg1"/>
                </a:solidFill>
              </a:defRPr>
            </a:lvl1pPr>
          </a:lstStyle>
          <a:p>
            <a:fld id="{5FA76616-A844-471C-8FA2-5988FDBD226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Нижний колонтитул 4">
            <a:extLst>
              <a:ext uri="{FF2B5EF4-FFF2-40B4-BE49-F238E27FC236}">
                <a16:creationId xmlns:a16="http://schemas.microsoft.com/office/drawing/2014/main" id="{C0A51F15-0592-400B-9926-1C703DF76CD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610978" y="64269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3349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119773E-154B-4183-B54F-BC0064FDA5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000AE13D-2785-415A-9274-A7B8ED75197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1AA1447-7A2A-4D42-9AE4-F5C95287EF4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0A51F15-0592-400B-9926-1C703DF76CD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968ADA8-DF3C-4E66-B71B-62CD02D809E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A76616-A844-471C-8FA2-5988FDBD226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42007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50" r:id="rId3"/>
    <p:sldLayoutId id="2147483663" r:id="rId4"/>
    <p:sldLayoutId id="2147483652" r:id="rId5"/>
    <p:sldLayoutId id="2147483651" r:id="rId6"/>
    <p:sldLayoutId id="2147483664" r:id="rId7"/>
    <p:sldLayoutId id="2147483657" r:id="rId8"/>
    <p:sldLayoutId id="2147483656" r:id="rId9"/>
    <p:sldLayoutId id="2147483662" r:id="rId10"/>
    <p:sldLayoutId id="2147483655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384" userDrawn="1">
          <p15:clr>
            <a:srgbClr val="F26B43"/>
          </p15:clr>
        </p15:guide>
        <p15:guide id="2" pos="7296" userDrawn="1">
          <p15:clr>
            <a:srgbClr val="F26B43"/>
          </p15:clr>
        </p15:guide>
        <p15:guide id="3" orient="horz" pos="360" userDrawn="1">
          <p15:clr>
            <a:srgbClr val="F26B43"/>
          </p15:clr>
        </p15:guide>
        <p15:guide id="4" orient="horz" pos="3384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0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0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0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0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0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0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hyperlink" Target="mailto:sale@rotex.net.ua" TargetMode="Externa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>
            <a:extLst>
              <a:ext uri="{FF2B5EF4-FFF2-40B4-BE49-F238E27FC236}">
                <a16:creationId xmlns:a16="http://schemas.microsoft.com/office/drawing/2014/main" id="{326D9421-A23A-4E78-8B17-DB652A6F24F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23851" y="2284831"/>
            <a:ext cx="9227942" cy="3200924"/>
          </a:xfrm>
        </p:spPr>
        <p:txBody>
          <a:bodyPr>
            <a:normAutofit/>
          </a:bodyPr>
          <a:lstStyle/>
          <a:p>
            <a:r>
              <a:rPr lang="uk-UA" dirty="0"/>
              <a:t>ПІДЛОГОВІ </a:t>
            </a:r>
            <a:r>
              <a:rPr lang="ru-RU" dirty="0"/>
              <a:t>ВЕНТИЛЯТОРИ</a:t>
            </a:r>
            <a:br>
              <a:rPr lang="uk-UA" dirty="0"/>
            </a:br>
            <a:endParaRPr lang="en-US" sz="4000" dirty="0"/>
          </a:p>
        </p:txBody>
      </p:sp>
      <p:pic>
        <p:nvPicPr>
          <p:cNvPr id="1026" name="Picture 2" descr="C:\Users\o.kudriavtseva\Desktop\Rotex\Пиар\Награды\Вибір споживача 2019 ТМ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81081" y="596347"/>
            <a:ext cx="2073420" cy="207431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2953124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FA76616-A844-471C-8FA2-5988FDBD2268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337930" y="159027"/>
            <a:ext cx="8990628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/>
              <a:t>RAF81-SS</a:t>
            </a:r>
          </a:p>
          <a:p>
            <a:r>
              <a:rPr lang="en-US" b="1" dirty="0"/>
              <a:t>3</a:t>
            </a:r>
            <a:r>
              <a:rPr lang="uk-UA" b="1" dirty="0"/>
              <a:t>в1 підлоговий, настінний, настільний</a:t>
            </a:r>
          </a:p>
        </p:txBody>
      </p:sp>
      <p:sp>
        <p:nvSpPr>
          <p:cNvPr id="9" name="Текст 3">
            <a:extLst>
              <a:ext uri="{FF2B5EF4-FFF2-40B4-BE49-F238E27FC236}">
                <a16:creationId xmlns:a16="http://schemas.microsoft.com/office/drawing/2014/main" id="{4065C62F-5DC2-45FF-A1F0-128910CF25ED}"/>
              </a:ext>
            </a:extLst>
          </p:cNvPr>
          <p:cNvSpPr txBox="1">
            <a:spLocks noGrp="1"/>
          </p:cNvSpPr>
          <p:nvPr>
            <p:ph type="body" sz="half" idx="2"/>
          </p:nvPr>
        </p:nvSpPr>
        <p:spPr>
          <a:xfrm>
            <a:off x="477946" y="985843"/>
            <a:ext cx="8177138" cy="488631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>
              <a:spcBef>
                <a:spcPts val="1000"/>
              </a:spcBef>
            </a:pPr>
            <a:r>
              <a:rPr lang="ru-RU" sz="1400" b="1" dirty="0" err="1"/>
              <a:t>Потужність</a:t>
            </a:r>
            <a:r>
              <a:rPr lang="ru-RU" sz="1400" b="1" dirty="0"/>
              <a:t>, Вт: </a:t>
            </a:r>
            <a:r>
              <a:rPr lang="uk-UA" sz="1400" dirty="0"/>
              <a:t>5</a:t>
            </a:r>
            <a:r>
              <a:rPr lang="en-US" sz="1400" dirty="0"/>
              <a:t>5</a:t>
            </a:r>
            <a:r>
              <a:rPr lang="ru-RU" sz="1400" dirty="0"/>
              <a:t>  </a:t>
            </a:r>
            <a:endParaRPr lang="en-US" sz="1400" dirty="0"/>
          </a:p>
          <a:p>
            <a:pPr>
              <a:spcBef>
                <a:spcPts val="1000"/>
              </a:spcBef>
            </a:pPr>
            <a:r>
              <a:rPr lang="ru-RU" sz="1400" b="1" dirty="0" err="1"/>
              <a:t>Кількість</a:t>
            </a:r>
            <a:r>
              <a:rPr lang="ru-RU" sz="1400" b="1" dirty="0"/>
              <a:t> </a:t>
            </a:r>
            <a:r>
              <a:rPr lang="ru-RU" sz="1400" b="1" dirty="0" err="1"/>
              <a:t>швидкостей</a:t>
            </a:r>
            <a:r>
              <a:rPr lang="ru-RU" sz="1400" b="1" dirty="0"/>
              <a:t>:</a:t>
            </a:r>
            <a:r>
              <a:rPr lang="ru-RU" sz="1400" dirty="0"/>
              <a:t> 3</a:t>
            </a:r>
          </a:p>
          <a:p>
            <a:pPr>
              <a:spcBef>
                <a:spcPts val="1000"/>
              </a:spcBef>
            </a:pPr>
            <a:r>
              <a:rPr lang="ru-RU" sz="1400" b="1" dirty="0" err="1"/>
              <a:t>Діаметр</a:t>
            </a:r>
            <a:r>
              <a:rPr lang="ru-RU" sz="1400" b="1" dirty="0"/>
              <a:t>, см : </a:t>
            </a:r>
            <a:r>
              <a:rPr lang="ru-RU" sz="1400" dirty="0"/>
              <a:t>46</a:t>
            </a:r>
            <a:endParaRPr lang="uk-UA" sz="1400" dirty="0" err="1"/>
          </a:p>
          <a:p>
            <a:pPr>
              <a:spcBef>
                <a:spcPts val="1000"/>
              </a:spcBef>
            </a:pPr>
            <a:r>
              <a:rPr lang="ru-RU" sz="1400" b="1" dirty="0" err="1"/>
              <a:t>Матеріал</a:t>
            </a:r>
            <a:r>
              <a:rPr lang="ru-RU" sz="1400" b="1" dirty="0"/>
              <a:t> </a:t>
            </a:r>
            <a:r>
              <a:rPr lang="ru-RU" sz="1400" b="1" dirty="0" err="1"/>
              <a:t>лопатей</a:t>
            </a:r>
            <a:r>
              <a:rPr lang="ru-RU" sz="1400" b="1" dirty="0"/>
              <a:t>: </a:t>
            </a:r>
            <a:r>
              <a:rPr lang="ru-RU" sz="1400" dirty="0" err="1"/>
              <a:t>нержавіюча</a:t>
            </a:r>
            <a:r>
              <a:rPr lang="ru-RU" sz="1400" dirty="0"/>
              <a:t> сталь </a:t>
            </a:r>
          </a:p>
          <a:p>
            <a:pPr>
              <a:spcBef>
                <a:spcPts val="1000"/>
              </a:spcBef>
            </a:pPr>
            <a:r>
              <a:rPr lang="uk-UA" sz="1400" b="1" dirty="0"/>
              <a:t>Кількість лопатей: </a:t>
            </a:r>
            <a:r>
              <a:rPr lang="uk-UA" sz="1400" dirty="0"/>
              <a:t>3</a:t>
            </a:r>
          </a:p>
          <a:p>
            <a:pPr>
              <a:spcBef>
                <a:spcPts val="1000"/>
              </a:spcBef>
            </a:pPr>
            <a:r>
              <a:rPr lang="uk-UA" sz="1400" b="1" dirty="0"/>
              <a:t>Тип управління</a:t>
            </a:r>
            <a:r>
              <a:rPr lang="ru-RU" sz="1400" b="1" dirty="0"/>
              <a:t>:</a:t>
            </a:r>
            <a:r>
              <a:rPr lang="ru-RU" sz="1400" dirty="0"/>
              <a:t> </a:t>
            </a:r>
            <a:r>
              <a:rPr lang="ru-RU" sz="1400" dirty="0" err="1"/>
              <a:t>кнопкове</a:t>
            </a:r>
            <a:endParaRPr lang="en-US" sz="1400" dirty="0"/>
          </a:p>
          <a:p>
            <a:pPr>
              <a:spcBef>
                <a:spcPts val="1000"/>
              </a:spcBef>
            </a:pPr>
            <a:r>
              <a:rPr lang="ru-RU" sz="1400" b="1" dirty="0" err="1"/>
              <a:t>Можливість</a:t>
            </a:r>
            <a:r>
              <a:rPr lang="ru-RU" sz="1400" b="1" dirty="0"/>
              <a:t> </a:t>
            </a:r>
            <a:r>
              <a:rPr lang="ru-RU" sz="1400" b="1" dirty="0" err="1"/>
              <a:t>регулювання</a:t>
            </a:r>
            <a:r>
              <a:rPr lang="ru-RU" sz="1400" b="1" dirty="0"/>
              <a:t>: </a:t>
            </a:r>
            <a:r>
              <a:rPr lang="ru-RU" sz="1400" dirty="0"/>
              <a:t>по </a:t>
            </a:r>
            <a:r>
              <a:rPr lang="ru-RU" sz="1400" dirty="0" err="1"/>
              <a:t>висоті</a:t>
            </a:r>
            <a:r>
              <a:rPr lang="ru-RU" sz="1400" dirty="0"/>
              <a:t>, кут </a:t>
            </a:r>
            <a:r>
              <a:rPr lang="ru-RU" sz="1400" dirty="0" err="1"/>
              <a:t>нахилу</a:t>
            </a:r>
            <a:endParaRPr lang="en-US" sz="1400" dirty="0"/>
          </a:p>
          <a:p>
            <a:r>
              <a:rPr lang="uk-UA" sz="1400" b="1" dirty="0"/>
              <a:t>Регульована висота: </a:t>
            </a:r>
            <a:r>
              <a:rPr lang="uk-UA" sz="1400" dirty="0" err="1"/>
              <a:t>макс</a:t>
            </a:r>
            <a:r>
              <a:rPr lang="uk-UA" sz="1400" dirty="0"/>
              <a:t>. 1,3м</a:t>
            </a:r>
          </a:p>
          <a:p>
            <a:r>
              <a:rPr lang="ru-RU" sz="1400" b="1" dirty="0" err="1"/>
              <a:t>Колір</a:t>
            </a:r>
            <a:r>
              <a:rPr lang="ru-RU" sz="1400" b="1" dirty="0"/>
              <a:t>: </a:t>
            </a:r>
            <a:r>
              <a:rPr lang="ru-RU" sz="1400" dirty="0" err="1"/>
              <a:t>чорний</a:t>
            </a:r>
            <a:endParaRPr lang="ru-RU" sz="1400" dirty="0"/>
          </a:p>
          <a:p>
            <a:pPr>
              <a:spcBef>
                <a:spcPts val="1000"/>
              </a:spcBef>
            </a:pPr>
            <a:r>
              <a:rPr lang="uk-UA" sz="1400" b="1" dirty="0"/>
              <a:t>Упаковка:</a:t>
            </a:r>
            <a:r>
              <a:rPr lang="uk-UA" sz="1400" dirty="0"/>
              <a:t> 1шт</a:t>
            </a:r>
            <a:endParaRPr lang="en-US" sz="1400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259BE5D7-88E0-43FE-AA6F-F558FA904D1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4340" y="794506"/>
            <a:ext cx="5101390" cy="51013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850017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FA76616-A844-471C-8FA2-5988FDBD2268}" type="slidenum">
              <a:rPr lang="en-US" smtClean="0"/>
              <a:pPr/>
              <a:t>3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337930" y="159027"/>
            <a:ext cx="257955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/>
              <a:t>RAF64-E black</a:t>
            </a:r>
            <a:endParaRPr lang="uk-UA" sz="3200" b="1" dirty="0"/>
          </a:p>
        </p:txBody>
      </p:sp>
      <p:sp>
        <p:nvSpPr>
          <p:cNvPr id="9" name="Текст 3">
            <a:extLst>
              <a:ext uri="{FF2B5EF4-FFF2-40B4-BE49-F238E27FC236}">
                <a16:creationId xmlns:a16="http://schemas.microsoft.com/office/drawing/2014/main" id="{4065C62F-5DC2-45FF-A1F0-128910CF25ED}"/>
              </a:ext>
            </a:extLst>
          </p:cNvPr>
          <p:cNvSpPr txBox="1">
            <a:spLocks noGrp="1"/>
          </p:cNvSpPr>
          <p:nvPr>
            <p:ph type="body" sz="half" idx="2"/>
          </p:nvPr>
        </p:nvSpPr>
        <p:spPr>
          <a:xfrm>
            <a:off x="444843" y="1075038"/>
            <a:ext cx="8201852" cy="471331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>
              <a:spcBef>
                <a:spcPts val="1000"/>
              </a:spcBef>
            </a:pPr>
            <a:r>
              <a:rPr lang="ru-RU" sz="1400" b="1" dirty="0" err="1"/>
              <a:t>Потужність</a:t>
            </a:r>
            <a:r>
              <a:rPr lang="ru-RU" sz="1400" b="1" dirty="0"/>
              <a:t>, Вт: </a:t>
            </a:r>
            <a:r>
              <a:rPr lang="uk-UA" sz="1400" dirty="0"/>
              <a:t>40</a:t>
            </a:r>
            <a:r>
              <a:rPr lang="ru-RU" sz="1400" dirty="0"/>
              <a:t>  </a:t>
            </a:r>
            <a:endParaRPr lang="en-US" sz="1400" dirty="0"/>
          </a:p>
          <a:p>
            <a:pPr>
              <a:spcBef>
                <a:spcPts val="1000"/>
              </a:spcBef>
            </a:pPr>
            <a:r>
              <a:rPr lang="ru-RU" sz="1400" b="1" dirty="0" err="1"/>
              <a:t>Кількість</a:t>
            </a:r>
            <a:r>
              <a:rPr lang="ru-RU" sz="1400" b="1" dirty="0"/>
              <a:t> </a:t>
            </a:r>
            <a:r>
              <a:rPr lang="ru-RU" sz="1400" b="1" dirty="0" err="1"/>
              <a:t>швидкостей</a:t>
            </a:r>
            <a:r>
              <a:rPr lang="ru-RU" sz="1400" b="1" dirty="0"/>
              <a:t>:</a:t>
            </a:r>
            <a:r>
              <a:rPr lang="ru-RU" sz="1400" dirty="0"/>
              <a:t> 3</a:t>
            </a:r>
          </a:p>
          <a:p>
            <a:pPr>
              <a:spcBef>
                <a:spcPts val="1000"/>
              </a:spcBef>
            </a:pPr>
            <a:r>
              <a:rPr lang="ru-RU" sz="1400" b="1" dirty="0" err="1"/>
              <a:t>Діаметр</a:t>
            </a:r>
            <a:r>
              <a:rPr lang="ru-RU" sz="1400" b="1" dirty="0"/>
              <a:t>, см : </a:t>
            </a:r>
            <a:r>
              <a:rPr lang="ru-RU" sz="1400" dirty="0"/>
              <a:t>40</a:t>
            </a:r>
            <a:endParaRPr lang="uk-UA" sz="1400" dirty="0" err="1"/>
          </a:p>
          <a:p>
            <a:pPr>
              <a:spcBef>
                <a:spcPts val="1000"/>
              </a:spcBef>
            </a:pPr>
            <a:r>
              <a:rPr lang="ru-RU" sz="1400" b="1" dirty="0" err="1"/>
              <a:t>Матеріал</a:t>
            </a:r>
            <a:r>
              <a:rPr lang="ru-RU" sz="1400" b="1" dirty="0"/>
              <a:t> </a:t>
            </a:r>
            <a:r>
              <a:rPr lang="ru-RU" sz="1400" b="1" dirty="0" err="1"/>
              <a:t>лопатей</a:t>
            </a:r>
            <a:r>
              <a:rPr lang="ru-RU" sz="1400" b="1" dirty="0"/>
              <a:t>: </a:t>
            </a:r>
            <a:r>
              <a:rPr lang="ru-RU" sz="1400" dirty="0"/>
              <a:t>пластик</a:t>
            </a:r>
          </a:p>
          <a:p>
            <a:pPr>
              <a:spcBef>
                <a:spcPts val="1000"/>
              </a:spcBef>
            </a:pPr>
            <a:r>
              <a:rPr lang="uk-UA" sz="1400" b="1" dirty="0"/>
              <a:t>Кількість лопатей: 3</a:t>
            </a:r>
            <a:endParaRPr lang="uk-UA" sz="1400" dirty="0"/>
          </a:p>
          <a:p>
            <a:pPr>
              <a:spcBef>
                <a:spcPts val="1000"/>
              </a:spcBef>
            </a:pPr>
            <a:r>
              <a:rPr lang="uk-UA" sz="1400" b="1" dirty="0"/>
              <a:t>Тип управління</a:t>
            </a:r>
            <a:r>
              <a:rPr lang="ru-RU" sz="1400" b="1" dirty="0"/>
              <a:t>:</a:t>
            </a:r>
            <a:r>
              <a:rPr lang="ru-RU" sz="1400" dirty="0"/>
              <a:t> </a:t>
            </a:r>
            <a:r>
              <a:rPr lang="ru-RU" sz="1400" dirty="0" err="1"/>
              <a:t>кнопкове</a:t>
            </a:r>
            <a:endParaRPr lang="en-US" sz="1400" dirty="0"/>
          </a:p>
          <a:p>
            <a:pPr>
              <a:spcBef>
                <a:spcPts val="1000"/>
              </a:spcBef>
            </a:pPr>
            <a:r>
              <a:rPr lang="ru-RU" sz="1400" b="1" dirty="0" err="1"/>
              <a:t>Можливість</a:t>
            </a:r>
            <a:r>
              <a:rPr lang="ru-RU" sz="1400" b="1" dirty="0"/>
              <a:t> </a:t>
            </a:r>
            <a:r>
              <a:rPr lang="ru-RU" sz="1400" b="1" dirty="0" err="1"/>
              <a:t>регулювання</a:t>
            </a:r>
            <a:r>
              <a:rPr lang="ru-RU" sz="1400" b="1" dirty="0"/>
              <a:t>: </a:t>
            </a:r>
            <a:r>
              <a:rPr lang="ru-RU" sz="1400" dirty="0"/>
              <a:t>по </a:t>
            </a:r>
            <a:r>
              <a:rPr lang="ru-RU" sz="1400" dirty="0" err="1"/>
              <a:t>висоті</a:t>
            </a:r>
            <a:r>
              <a:rPr lang="ru-RU" sz="1400" dirty="0"/>
              <a:t>, кут </a:t>
            </a:r>
            <a:r>
              <a:rPr lang="ru-RU" sz="1400" dirty="0" err="1"/>
              <a:t>нахилу</a:t>
            </a:r>
            <a:endParaRPr lang="en-US" sz="1400" dirty="0"/>
          </a:p>
          <a:p>
            <a:r>
              <a:rPr lang="uk-UA" sz="1400" b="1" dirty="0"/>
              <a:t>Додаткові функції: </a:t>
            </a:r>
            <a:r>
              <a:rPr lang="uk-UA" sz="1400" dirty="0"/>
              <a:t>таймер 60хвилин, </a:t>
            </a:r>
            <a:r>
              <a:rPr lang="uk-UA" sz="1400" dirty="0" err="1"/>
              <a:t>автоповорот</a:t>
            </a:r>
            <a:endParaRPr lang="uk-UA" sz="1400" dirty="0"/>
          </a:p>
          <a:p>
            <a:r>
              <a:rPr lang="uk-UA" sz="1400" b="1" dirty="0"/>
              <a:t>Регульована висота: </a:t>
            </a:r>
            <a:r>
              <a:rPr lang="uk-UA" sz="1400" dirty="0" err="1"/>
              <a:t>макс</a:t>
            </a:r>
            <a:r>
              <a:rPr lang="uk-UA" sz="1400" dirty="0"/>
              <a:t>. 1,3м</a:t>
            </a:r>
          </a:p>
          <a:p>
            <a:r>
              <a:rPr lang="uk-UA" sz="1400" b="1" dirty="0"/>
              <a:t>База: </a:t>
            </a:r>
            <a:r>
              <a:rPr lang="uk-UA" sz="1400" dirty="0"/>
              <a:t>кругла</a:t>
            </a:r>
            <a:endParaRPr lang="en-US" sz="1400" dirty="0"/>
          </a:p>
          <a:p>
            <a:r>
              <a:rPr lang="ru-RU" sz="1400" b="1" dirty="0" err="1"/>
              <a:t>Колір</a:t>
            </a:r>
            <a:r>
              <a:rPr lang="ru-RU" sz="1400" b="1" dirty="0"/>
              <a:t>: </a:t>
            </a:r>
            <a:r>
              <a:rPr lang="ru-RU" sz="1400" dirty="0" err="1"/>
              <a:t>чорний</a:t>
            </a:r>
            <a:endParaRPr lang="ru-RU" sz="1400" dirty="0"/>
          </a:p>
          <a:p>
            <a:pPr>
              <a:spcBef>
                <a:spcPts val="1000"/>
              </a:spcBef>
            </a:pPr>
            <a:r>
              <a:rPr lang="uk-UA" sz="1400" b="1" dirty="0"/>
              <a:t>Упаковка:</a:t>
            </a:r>
            <a:r>
              <a:rPr lang="uk-UA" sz="1400" dirty="0"/>
              <a:t> 1шт</a:t>
            </a:r>
            <a:endParaRPr lang="en-US" sz="1400" dirty="0"/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B5298BA2-B0B8-4BB8-AE3E-0A5795761FC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7987" y="646391"/>
            <a:ext cx="3797416" cy="53135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850017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FA76616-A844-471C-8FA2-5988FDBD2268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337930" y="159027"/>
            <a:ext cx="159530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/>
              <a:t>RAF55-E</a:t>
            </a:r>
            <a:endParaRPr lang="uk-UA" sz="3200" b="1" dirty="0"/>
          </a:p>
        </p:txBody>
      </p:sp>
      <p:sp>
        <p:nvSpPr>
          <p:cNvPr id="9" name="Текст 3">
            <a:extLst>
              <a:ext uri="{FF2B5EF4-FFF2-40B4-BE49-F238E27FC236}">
                <a16:creationId xmlns:a16="http://schemas.microsoft.com/office/drawing/2014/main" id="{4065C62F-5DC2-45FF-A1F0-128910CF25ED}"/>
              </a:ext>
            </a:extLst>
          </p:cNvPr>
          <p:cNvSpPr txBox="1">
            <a:spLocks noGrp="1"/>
          </p:cNvSpPr>
          <p:nvPr>
            <p:ph type="body" sz="half" idx="2"/>
          </p:nvPr>
        </p:nvSpPr>
        <p:spPr>
          <a:xfrm>
            <a:off x="444843" y="1075038"/>
            <a:ext cx="8201852" cy="471331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>
              <a:spcBef>
                <a:spcPts val="1000"/>
              </a:spcBef>
            </a:pPr>
            <a:r>
              <a:rPr lang="ru-RU" sz="1400" b="1" dirty="0" err="1"/>
              <a:t>Потужність</a:t>
            </a:r>
            <a:r>
              <a:rPr lang="ru-RU" sz="1400" b="1" dirty="0"/>
              <a:t>, Вт: </a:t>
            </a:r>
            <a:r>
              <a:rPr lang="uk-UA" sz="1400" dirty="0"/>
              <a:t>40</a:t>
            </a:r>
            <a:r>
              <a:rPr lang="ru-RU" sz="1400" dirty="0"/>
              <a:t>  </a:t>
            </a:r>
            <a:endParaRPr lang="en-US" sz="1400" dirty="0"/>
          </a:p>
          <a:p>
            <a:pPr>
              <a:spcBef>
                <a:spcPts val="1000"/>
              </a:spcBef>
            </a:pPr>
            <a:r>
              <a:rPr lang="ru-RU" sz="1400" b="1" dirty="0" err="1"/>
              <a:t>Кількість</a:t>
            </a:r>
            <a:r>
              <a:rPr lang="ru-RU" sz="1400" b="1" dirty="0"/>
              <a:t> </a:t>
            </a:r>
            <a:r>
              <a:rPr lang="ru-RU" sz="1400" b="1" dirty="0" err="1"/>
              <a:t>швидкостей</a:t>
            </a:r>
            <a:r>
              <a:rPr lang="ru-RU" sz="1400" b="1" dirty="0"/>
              <a:t>:</a:t>
            </a:r>
            <a:r>
              <a:rPr lang="ru-RU" sz="1400" dirty="0"/>
              <a:t> 3</a:t>
            </a:r>
          </a:p>
          <a:p>
            <a:pPr>
              <a:spcBef>
                <a:spcPts val="1000"/>
              </a:spcBef>
            </a:pPr>
            <a:r>
              <a:rPr lang="ru-RU" sz="1400" b="1" dirty="0" err="1"/>
              <a:t>Діаметр</a:t>
            </a:r>
            <a:r>
              <a:rPr lang="ru-RU" sz="1400" b="1" dirty="0"/>
              <a:t>, см : </a:t>
            </a:r>
            <a:r>
              <a:rPr lang="ru-RU" sz="1400" dirty="0"/>
              <a:t>40</a:t>
            </a:r>
            <a:endParaRPr lang="uk-UA" sz="1400" dirty="0" err="1"/>
          </a:p>
          <a:p>
            <a:pPr>
              <a:spcBef>
                <a:spcPts val="1000"/>
              </a:spcBef>
            </a:pPr>
            <a:r>
              <a:rPr lang="ru-RU" sz="1400" b="1" dirty="0" err="1"/>
              <a:t>Матеріал</a:t>
            </a:r>
            <a:r>
              <a:rPr lang="ru-RU" sz="1400" b="1" dirty="0"/>
              <a:t> </a:t>
            </a:r>
            <a:r>
              <a:rPr lang="ru-RU" sz="1400" b="1" dirty="0" err="1"/>
              <a:t>лопатей</a:t>
            </a:r>
            <a:r>
              <a:rPr lang="ru-RU" sz="1400" b="1" dirty="0"/>
              <a:t>: </a:t>
            </a:r>
            <a:r>
              <a:rPr lang="ru-RU" sz="1400" dirty="0"/>
              <a:t>пластик</a:t>
            </a:r>
          </a:p>
          <a:p>
            <a:pPr>
              <a:spcBef>
                <a:spcPts val="1000"/>
              </a:spcBef>
            </a:pPr>
            <a:r>
              <a:rPr lang="uk-UA" sz="1400" b="1" dirty="0"/>
              <a:t>Кількість лопатей: 3</a:t>
            </a:r>
            <a:endParaRPr lang="uk-UA" sz="1400" dirty="0"/>
          </a:p>
          <a:p>
            <a:pPr>
              <a:spcBef>
                <a:spcPts val="1000"/>
              </a:spcBef>
            </a:pPr>
            <a:r>
              <a:rPr lang="uk-UA" sz="1400" b="1" dirty="0"/>
              <a:t>Тип управління</a:t>
            </a:r>
            <a:r>
              <a:rPr lang="ru-RU" sz="1400" b="1" dirty="0"/>
              <a:t>:</a:t>
            </a:r>
            <a:r>
              <a:rPr lang="ru-RU" sz="1400" dirty="0"/>
              <a:t> </a:t>
            </a:r>
            <a:r>
              <a:rPr lang="ru-RU" sz="1400" dirty="0" err="1"/>
              <a:t>кнопкове</a:t>
            </a:r>
            <a:endParaRPr lang="en-US" sz="1400" dirty="0"/>
          </a:p>
          <a:p>
            <a:pPr>
              <a:spcBef>
                <a:spcPts val="1000"/>
              </a:spcBef>
            </a:pPr>
            <a:r>
              <a:rPr lang="ru-RU" sz="1400" b="1" dirty="0" err="1"/>
              <a:t>Можливість</a:t>
            </a:r>
            <a:r>
              <a:rPr lang="ru-RU" sz="1400" b="1" dirty="0"/>
              <a:t> </a:t>
            </a:r>
            <a:r>
              <a:rPr lang="ru-RU" sz="1400" b="1" dirty="0" err="1"/>
              <a:t>регулювання</a:t>
            </a:r>
            <a:r>
              <a:rPr lang="ru-RU" sz="1400" b="1" dirty="0"/>
              <a:t>: </a:t>
            </a:r>
            <a:r>
              <a:rPr lang="ru-RU" sz="1400" dirty="0"/>
              <a:t>по </a:t>
            </a:r>
            <a:r>
              <a:rPr lang="ru-RU" sz="1400" dirty="0" err="1"/>
              <a:t>висоті</a:t>
            </a:r>
            <a:r>
              <a:rPr lang="ru-RU" sz="1400" dirty="0"/>
              <a:t>, кут </a:t>
            </a:r>
            <a:r>
              <a:rPr lang="ru-RU" sz="1400" dirty="0" err="1"/>
              <a:t>нахилу</a:t>
            </a:r>
            <a:endParaRPr lang="en-US" sz="1400" dirty="0"/>
          </a:p>
          <a:p>
            <a:r>
              <a:rPr lang="uk-UA" sz="1400" b="1" dirty="0"/>
              <a:t>Додаткові функції: </a:t>
            </a:r>
            <a:r>
              <a:rPr lang="uk-UA" sz="1400" dirty="0"/>
              <a:t>пульт ДК, таймер, </a:t>
            </a:r>
            <a:r>
              <a:rPr lang="uk-UA" sz="1400" dirty="0" err="1"/>
              <a:t>автоповорот</a:t>
            </a:r>
            <a:endParaRPr lang="uk-UA" sz="1400" dirty="0"/>
          </a:p>
          <a:p>
            <a:r>
              <a:rPr lang="uk-UA" sz="1400" b="1" dirty="0"/>
              <a:t>Регульована висота: </a:t>
            </a:r>
            <a:r>
              <a:rPr lang="uk-UA" sz="1400" dirty="0" err="1"/>
              <a:t>макс</a:t>
            </a:r>
            <a:r>
              <a:rPr lang="uk-UA" sz="1400" dirty="0"/>
              <a:t>. 1,3м</a:t>
            </a:r>
          </a:p>
          <a:p>
            <a:r>
              <a:rPr lang="uk-UA" sz="1400" b="1" dirty="0"/>
              <a:t>База: </a:t>
            </a:r>
            <a:r>
              <a:rPr lang="uk-UA" sz="1400" dirty="0"/>
              <a:t>хрестоподібні </a:t>
            </a:r>
            <a:r>
              <a:rPr lang="uk-UA" sz="1400" dirty="0" err="1"/>
              <a:t>ножки</a:t>
            </a:r>
            <a:r>
              <a:rPr lang="uk-UA" sz="1400" dirty="0"/>
              <a:t> </a:t>
            </a:r>
          </a:p>
          <a:p>
            <a:r>
              <a:rPr lang="ru-RU" sz="1400" b="1" dirty="0" err="1"/>
              <a:t>Колір</a:t>
            </a:r>
            <a:r>
              <a:rPr lang="ru-RU" sz="1400" b="1" dirty="0"/>
              <a:t>: </a:t>
            </a:r>
            <a:r>
              <a:rPr lang="ru-RU" sz="1400" dirty="0" err="1"/>
              <a:t>білий</a:t>
            </a:r>
            <a:endParaRPr lang="ru-RU" sz="1400" dirty="0"/>
          </a:p>
          <a:p>
            <a:r>
              <a:rPr lang="uk-UA" sz="1400" b="1" dirty="0"/>
              <a:t>Упаковка:</a:t>
            </a:r>
            <a:r>
              <a:rPr lang="uk-UA" sz="1400" dirty="0"/>
              <a:t> 1шт</a:t>
            </a:r>
            <a:r>
              <a:rPr lang="en-US" sz="1400" dirty="0"/>
              <a:t> </a:t>
            </a:r>
            <a:r>
              <a:rPr lang="uk-UA" sz="1400" dirty="0"/>
              <a:t>або 2 </a:t>
            </a:r>
            <a:r>
              <a:rPr lang="uk-UA" sz="1400" dirty="0" err="1"/>
              <a:t>шт</a:t>
            </a:r>
            <a:endParaRPr lang="en-US" sz="1400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0065AB4F-241C-4472-B766-21D663E0432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44080" y="515224"/>
            <a:ext cx="4938320" cy="4938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042173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>
            <a:extLst>
              <a:ext uri="{FF2B5EF4-FFF2-40B4-BE49-F238E27FC236}">
                <a16:creationId xmlns:a16="http://schemas.microsoft.com/office/drawing/2014/main" id="{326D9421-A23A-4E78-8B17-DB652A6F24F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23851" y="2284831"/>
            <a:ext cx="9227942" cy="3200924"/>
          </a:xfrm>
        </p:spPr>
        <p:txBody>
          <a:bodyPr>
            <a:normAutofit/>
          </a:bodyPr>
          <a:lstStyle/>
          <a:p>
            <a:r>
              <a:rPr lang="ru-RU" dirty="0"/>
              <a:t>НАСТІЛЬНІ ВЕНТИЛЯТОРИ</a:t>
            </a:r>
            <a:br>
              <a:rPr lang="uk-UA" dirty="0"/>
            </a:br>
            <a:endParaRPr lang="en-US" sz="4000" dirty="0"/>
          </a:p>
        </p:txBody>
      </p:sp>
      <p:pic>
        <p:nvPicPr>
          <p:cNvPr id="1026" name="Picture 2" descr="C:\Users\o.kudriavtseva\Desktop\Rotex\Пиар\Награды\Вибір споживача 2019 ТМ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81081" y="596347"/>
            <a:ext cx="2073420" cy="207431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29531243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>
            <a:extLst>
              <a:ext uri="{FF2B5EF4-FFF2-40B4-BE49-F238E27FC236}">
                <a16:creationId xmlns:a16="http://schemas.microsoft.com/office/drawing/2014/main" id="{4065C62F-5DC2-45FF-A1F0-128910CF25E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18953" y="1081410"/>
            <a:ext cx="7241090" cy="4615055"/>
          </a:xfrm>
        </p:spPr>
        <p:txBody>
          <a:bodyPr>
            <a:noAutofit/>
          </a:bodyPr>
          <a:lstStyle/>
          <a:p>
            <a:r>
              <a:rPr lang="ru-RU" sz="1400" b="1" dirty="0" err="1"/>
              <a:t>Потужність</a:t>
            </a:r>
            <a:r>
              <a:rPr lang="ru-RU" sz="1400" b="1" dirty="0"/>
              <a:t>, Вт: </a:t>
            </a:r>
            <a:r>
              <a:rPr lang="uk-UA" sz="1400" dirty="0"/>
              <a:t>25</a:t>
            </a:r>
            <a:r>
              <a:rPr lang="ru-RU" sz="1400" dirty="0"/>
              <a:t>  </a:t>
            </a:r>
            <a:endParaRPr lang="en-US" sz="1400" dirty="0"/>
          </a:p>
          <a:p>
            <a:r>
              <a:rPr lang="ru-RU" sz="1400" b="1" dirty="0" err="1"/>
              <a:t>Кількість</a:t>
            </a:r>
            <a:r>
              <a:rPr lang="ru-RU" sz="1400" b="1" dirty="0"/>
              <a:t> </a:t>
            </a:r>
            <a:r>
              <a:rPr lang="ru-RU" sz="1400" b="1" dirty="0" err="1"/>
              <a:t>швидкостей</a:t>
            </a:r>
            <a:r>
              <a:rPr lang="ru-RU" sz="1400" b="1" dirty="0"/>
              <a:t>:</a:t>
            </a:r>
            <a:r>
              <a:rPr lang="ru-RU" sz="1400" dirty="0"/>
              <a:t> 3</a:t>
            </a:r>
          </a:p>
          <a:p>
            <a:r>
              <a:rPr lang="ru-RU" sz="1400" b="1" dirty="0" err="1"/>
              <a:t>Діаметр</a:t>
            </a:r>
            <a:r>
              <a:rPr lang="ru-RU" sz="1400" b="1" dirty="0"/>
              <a:t>, см : </a:t>
            </a:r>
            <a:r>
              <a:rPr lang="ru-RU" sz="1400" dirty="0"/>
              <a:t>30</a:t>
            </a:r>
            <a:endParaRPr lang="uk-UA" sz="1400" dirty="0"/>
          </a:p>
          <a:p>
            <a:r>
              <a:rPr lang="ru-RU" sz="1400" b="1" dirty="0" err="1"/>
              <a:t>Матеріал</a:t>
            </a:r>
            <a:r>
              <a:rPr lang="ru-RU" sz="1400" b="1" dirty="0"/>
              <a:t> </a:t>
            </a:r>
            <a:r>
              <a:rPr lang="ru-RU" sz="1400" b="1" dirty="0" err="1"/>
              <a:t>лопатей</a:t>
            </a:r>
            <a:r>
              <a:rPr lang="ru-RU" sz="1400" b="1" dirty="0"/>
              <a:t>: </a:t>
            </a:r>
            <a:r>
              <a:rPr lang="ru-RU" sz="1400" dirty="0"/>
              <a:t>пластик</a:t>
            </a:r>
          </a:p>
          <a:p>
            <a:r>
              <a:rPr lang="uk-UA" sz="1400" b="1" dirty="0"/>
              <a:t>Кількість лопатей: </a:t>
            </a:r>
            <a:r>
              <a:rPr lang="uk-UA" sz="1400" dirty="0"/>
              <a:t>6</a:t>
            </a:r>
          </a:p>
          <a:p>
            <a:r>
              <a:rPr lang="uk-UA" sz="1400" b="1" dirty="0"/>
              <a:t>Тип управління</a:t>
            </a:r>
            <a:r>
              <a:rPr lang="ru-RU" sz="1400" b="1" dirty="0"/>
              <a:t>:</a:t>
            </a:r>
            <a:r>
              <a:rPr lang="ru-RU" sz="1400" dirty="0"/>
              <a:t> </a:t>
            </a:r>
            <a:r>
              <a:rPr lang="ru-RU" sz="1400" dirty="0" err="1"/>
              <a:t>кнопкове</a:t>
            </a:r>
            <a:endParaRPr lang="en-US" sz="1400" dirty="0"/>
          </a:p>
          <a:p>
            <a:r>
              <a:rPr lang="uk-UA" sz="1400" b="1" dirty="0"/>
              <a:t>Додаткові функції: </a:t>
            </a:r>
            <a:r>
              <a:rPr lang="uk-UA" sz="1400" dirty="0"/>
              <a:t>таймер 60 хвилин </a:t>
            </a:r>
          </a:p>
          <a:p>
            <a:r>
              <a:rPr lang="ru-RU" sz="1400" b="1" dirty="0" err="1"/>
              <a:t>Колір</a:t>
            </a:r>
            <a:r>
              <a:rPr lang="ru-RU" sz="1400" b="1" dirty="0"/>
              <a:t>: </a:t>
            </a:r>
            <a:r>
              <a:rPr lang="ru-RU" sz="1400" dirty="0" err="1"/>
              <a:t>білий</a:t>
            </a:r>
            <a:r>
              <a:rPr lang="ru-RU" sz="1400" dirty="0"/>
              <a:t> з </a:t>
            </a:r>
            <a:r>
              <a:rPr lang="ru-RU" sz="1400" dirty="0" err="1"/>
              <a:t>блакитним</a:t>
            </a:r>
            <a:endParaRPr lang="ru-RU" sz="1400" dirty="0"/>
          </a:p>
          <a:p>
            <a:r>
              <a:rPr lang="uk-UA" sz="1400" b="1" dirty="0"/>
              <a:t>Упаковка:</a:t>
            </a:r>
            <a:r>
              <a:rPr lang="uk-UA" sz="1400" dirty="0"/>
              <a:t> 1шт</a:t>
            </a:r>
            <a:endParaRPr lang="en-US" sz="1400" dirty="0"/>
          </a:p>
          <a:p>
            <a:pPr>
              <a:lnSpc>
                <a:spcPct val="100000"/>
              </a:lnSpc>
            </a:pPr>
            <a:endParaRPr lang="en-US" sz="140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FA76616-A844-471C-8FA2-5988FDBD2268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337930" y="159027"/>
            <a:ext cx="157767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/>
              <a:t>RAT1</a:t>
            </a:r>
            <a:r>
              <a:rPr lang="uk-UA" sz="3200" b="1" dirty="0"/>
              <a:t>4</a:t>
            </a:r>
            <a:r>
              <a:rPr lang="en-US" sz="3200" b="1" dirty="0"/>
              <a:t>-E</a:t>
            </a:r>
            <a:endParaRPr lang="uk-UA" sz="3200" b="1" dirty="0"/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482FC89D-4E51-4472-9357-F3058DFA49C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33314" y="1488347"/>
            <a:ext cx="4049086" cy="40490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850017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>
            <a:extLst>
              <a:ext uri="{FF2B5EF4-FFF2-40B4-BE49-F238E27FC236}">
                <a16:creationId xmlns:a16="http://schemas.microsoft.com/office/drawing/2014/main" id="{4065C62F-5DC2-45FF-A1F0-128910CF25E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18953" y="1081410"/>
            <a:ext cx="7241090" cy="4615055"/>
          </a:xfrm>
        </p:spPr>
        <p:txBody>
          <a:bodyPr>
            <a:noAutofit/>
          </a:bodyPr>
          <a:lstStyle/>
          <a:p>
            <a:r>
              <a:rPr lang="ru-RU" sz="1400" b="1" dirty="0" err="1"/>
              <a:t>Потужність</a:t>
            </a:r>
            <a:r>
              <a:rPr lang="ru-RU" sz="1400" b="1" dirty="0"/>
              <a:t>, Вт: </a:t>
            </a:r>
            <a:r>
              <a:rPr lang="uk-UA" sz="1400" dirty="0"/>
              <a:t>35</a:t>
            </a:r>
            <a:r>
              <a:rPr lang="ru-RU" sz="1400" dirty="0"/>
              <a:t>  </a:t>
            </a:r>
            <a:endParaRPr lang="en-US" sz="1400" dirty="0"/>
          </a:p>
          <a:p>
            <a:r>
              <a:rPr lang="ru-RU" sz="1400" b="1" dirty="0" err="1"/>
              <a:t>Кількість</a:t>
            </a:r>
            <a:r>
              <a:rPr lang="ru-RU" sz="1400" b="1" dirty="0"/>
              <a:t> </a:t>
            </a:r>
            <a:r>
              <a:rPr lang="ru-RU" sz="1400" b="1" dirty="0" err="1"/>
              <a:t>швидкостей</a:t>
            </a:r>
            <a:r>
              <a:rPr lang="ru-RU" sz="1400" b="1" dirty="0"/>
              <a:t>:</a:t>
            </a:r>
            <a:r>
              <a:rPr lang="ru-RU" sz="1400" dirty="0"/>
              <a:t> 3</a:t>
            </a:r>
          </a:p>
          <a:p>
            <a:r>
              <a:rPr lang="ru-RU" sz="1400" b="1" dirty="0" err="1"/>
              <a:t>Діаметр</a:t>
            </a:r>
            <a:r>
              <a:rPr lang="ru-RU" sz="1400" b="1" dirty="0"/>
              <a:t>, см : </a:t>
            </a:r>
            <a:r>
              <a:rPr lang="ru-RU" sz="1400" dirty="0"/>
              <a:t>30</a:t>
            </a:r>
            <a:endParaRPr lang="uk-UA" sz="1400" dirty="0"/>
          </a:p>
          <a:p>
            <a:r>
              <a:rPr lang="ru-RU" sz="1400" b="1" dirty="0" err="1"/>
              <a:t>Матеріал</a:t>
            </a:r>
            <a:r>
              <a:rPr lang="ru-RU" sz="1400" b="1" dirty="0"/>
              <a:t> </a:t>
            </a:r>
            <a:r>
              <a:rPr lang="ru-RU" sz="1400" b="1" dirty="0" err="1"/>
              <a:t>лопатей</a:t>
            </a:r>
            <a:r>
              <a:rPr lang="ru-RU" sz="1400" b="1" dirty="0"/>
              <a:t>: </a:t>
            </a:r>
            <a:r>
              <a:rPr lang="ru-RU" sz="1400" dirty="0"/>
              <a:t>пластик</a:t>
            </a:r>
          </a:p>
          <a:p>
            <a:r>
              <a:rPr lang="uk-UA" sz="1400" b="1" dirty="0"/>
              <a:t>Кількість лопатей: </a:t>
            </a:r>
            <a:r>
              <a:rPr lang="uk-UA" sz="1400" dirty="0"/>
              <a:t>3</a:t>
            </a:r>
          </a:p>
          <a:p>
            <a:r>
              <a:rPr lang="uk-UA" sz="1400" b="1" dirty="0"/>
              <a:t>Тип управління</a:t>
            </a:r>
            <a:r>
              <a:rPr lang="ru-RU" sz="1400" b="1" dirty="0"/>
              <a:t>:</a:t>
            </a:r>
            <a:r>
              <a:rPr lang="ru-RU" sz="1400" dirty="0"/>
              <a:t> </a:t>
            </a:r>
            <a:r>
              <a:rPr lang="ru-RU" sz="1400" dirty="0" err="1"/>
              <a:t>кнопкове</a:t>
            </a:r>
            <a:endParaRPr lang="en-US" sz="1400" dirty="0"/>
          </a:p>
          <a:p>
            <a:pPr>
              <a:lnSpc>
                <a:spcPts val="1680"/>
              </a:lnSpc>
            </a:pPr>
            <a:r>
              <a:rPr lang="ru-RU" sz="1400" b="1" dirty="0" err="1"/>
              <a:t>Можливість</a:t>
            </a:r>
            <a:r>
              <a:rPr lang="ru-RU" sz="1400" b="1" dirty="0"/>
              <a:t> </a:t>
            </a:r>
            <a:r>
              <a:rPr lang="ru-RU" sz="1400" b="1" dirty="0" err="1"/>
              <a:t>регулювання</a:t>
            </a:r>
            <a:r>
              <a:rPr lang="ru-RU" sz="1400" b="1" dirty="0"/>
              <a:t>: </a:t>
            </a:r>
            <a:r>
              <a:rPr lang="ru-RU" sz="1400" dirty="0"/>
              <a:t>кут </a:t>
            </a:r>
            <a:r>
              <a:rPr lang="ru-RU" sz="1400" dirty="0" err="1"/>
              <a:t>нахилу</a:t>
            </a:r>
            <a:endParaRPr lang="en-US" sz="1400" dirty="0"/>
          </a:p>
          <a:p>
            <a:pPr>
              <a:lnSpc>
                <a:spcPts val="1680"/>
              </a:lnSpc>
            </a:pPr>
            <a:r>
              <a:rPr lang="uk-UA" sz="1400" b="1" dirty="0"/>
              <a:t>Додаткові функції: </a:t>
            </a:r>
            <a:r>
              <a:rPr lang="uk-UA" sz="1400" dirty="0" err="1"/>
              <a:t>автоповорот</a:t>
            </a:r>
            <a:endParaRPr lang="uk-UA" sz="1400" dirty="0"/>
          </a:p>
          <a:p>
            <a:r>
              <a:rPr lang="ru-RU" sz="1400" b="1" dirty="0" err="1"/>
              <a:t>Колір</a:t>
            </a:r>
            <a:r>
              <a:rPr lang="ru-RU" sz="1400" b="1" dirty="0"/>
              <a:t>: </a:t>
            </a:r>
            <a:r>
              <a:rPr lang="ru-RU" sz="1400" dirty="0" err="1"/>
              <a:t>білий</a:t>
            </a:r>
            <a:r>
              <a:rPr lang="ru-RU" sz="1400" dirty="0"/>
              <a:t> </a:t>
            </a:r>
          </a:p>
          <a:p>
            <a:r>
              <a:rPr lang="uk-UA" sz="1400" b="1" dirty="0"/>
              <a:t>Упаковка:</a:t>
            </a:r>
            <a:r>
              <a:rPr lang="uk-UA" sz="1400" dirty="0"/>
              <a:t> 1шт</a:t>
            </a:r>
            <a:r>
              <a:rPr lang="en-US" sz="1400" dirty="0"/>
              <a:t> </a:t>
            </a:r>
            <a:r>
              <a:rPr lang="uk-UA" sz="1400" dirty="0"/>
              <a:t>або 2 </a:t>
            </a:r>
            <a:r>
              <a:rPr lang="uk-UA" sz="1400" dirty="0" err="1"/>
              <a:t>шт</a:t>
            </a:r>
            <a:endParaRPr lang="en-US" sz="140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FA76616-A844-471C-8FA2-5988FDBD2268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337930" y="159027"/>
            <a:ext cx="157767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/>
              <a:t>RAT</a:t>
            </a:r>
            <a:r>
              <a:rPr lang="uk-UA" sz="3200" b="1" dirty="0"/>
              <a:t>02</a:t>
            </a:r>
            <a:r>
              <a:rPr lang="en-US" sz="3200" b="1" dirty="0"/>
              <a:t>-E</a:t>
            </a:r>
            <a:endParaRPr lang="uk-UA" sz="3200" b="1" dirty="0"/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0536BB77-7ADC-4679-AD2E-A6108B0C0DE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3939" y="743802"/>
            <a:ext cx="4830874" cy="48308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16942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>
            <a:extLst>
              <a:ext uri="{FF2B5EF4-FFF2-40B4-BE49-F238E27FC236}">
                <a16:creationId xmlns:a16="http://schemas.microsoft.com/office/drawing/2014/main" id="{4065C62F-5DC2-45FF-A1F0-128910CF25E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18953" y="1081410"/>
            <a:ext cx="7241090" cy="4615055"/>
          </a:xfrm>
        </p:spPr>
        <p:txBody>
          <a:bodyPr>
            <a:noAutofit/>
          </a:bodyPr>
          <a:lstStyle/>
          <a:p>
            <a:r>
              <a:rPr lang="ru-RU" sz="1400" b="1" dirty="0" err="1"/>
              <a:t>Потужність</a:t>
            </a:r>
            <a:r>
              <a:rPr lang="ru-RU" sz="1400" b="1" dirty="0"/>
              <a:t>, Вт: </a:t>
            </a:r>
            <a:r>
              <a:rPr lang="uk-UA" sz="1400" dirty="0"/>
              <a:t>30</a:t>
            </a:r>
            <a:r>
              <a:rPr lang="ru-RU" sz="1400" dirty="0"/>
              <a:t>  </a:t>
            </a:r>
            <a:endParaRPr lang="en-US" sz="1400" dirty="0"/>
          </a:p>
          <a:p>
            <a:r>
              <a:rPr lang="ru-RU" sz="1400" b="1" dirty="0" err="1"/>
              <a:t>Кількість</a:t>
            </a:r>
            <a:r>
              <a:rPr lang="ru-RU" sz="1400" b="1" dirty="0"/>
              <a:t> </a:t>
            </a:r>
            <a:r>
              <a:rPr lang="ru-RU" sz="1400" b="1" dirty="0" err="1"/>
              <a:t>швидкостей</a:t>
            </a:r>
            <a:r>
              <a:rPr lang="ru-RU" sz="1400" b="1" dirty="0"/>
              <a:t>:</a:t>
            </a:r>
            <a:r>
              <a:rPr lang="ru-RU" sz="1400" dirty="0"/>
              <a:t> 2</a:t>
            </a:r>
          </a:p>
          <a:p>
            <a:r>
              <a:rPr lang="ru-RU" sz="1400" b="1" dirty="0" err="1"/>
              <a:t>Діаметр</a:t>
            </a:r>
            <a:r>
              <a:rPr lang="ru-RU" sz="1400" b="1" dirty="0"/>
              <a:t>, см : </a:t>
            </a:r>
            <a:r>
              <a:rPr lang="ru-RU" sz="1400" dirty="0"/>
              <a:t>23</a:t>
            </a:r>
            <a:endParaRPr lang="uk-UA" sz="1400" dirty="0"/>
          </a:p>
          <a:p>
            <a:r>
              <a:rPr lang="ru-RU" sz="1400" b="1" dirty="0" err="1"/>
              <a:t>Матеріал</a:t>
            </a:r>
            <a:r>
              <a:rPr lang="ru-RU" sz="1400" b="1" dirty="0"/>
              <a:t> </a:t>
            </a:r>
            <a:r>
              <a:rPr lang="ru-RU" sz="1400" b="1" dirty="0" err="1"/>
              <a:t>лопатей</a:t>
            </a:r>
            <a:r>
              <a:rPr lang="ru-RU" sz="1400" b="1" dirty="0"/>
              <a:t>: </a:t>
            </a:r>
            <a:r>
              <a:rPr lang="ru-RU" sz="1400" dirty="0"/>
              <a:t>пластик</a:t>
            </a:r>
          </a:p>
          <a:p>
            <a:r>
              <a:rPr lang="uk-UA" sz="1400" b="1" dirty="0"/>
              <a:t>Кількість лопатей: </a:t>
            </a:r>
            <a:r>
              <a:rPr lang="uk-UA" sz="1400" dirty="0"/>
              <a:t>3</a:t>
            </a:r>
          </a:p>
          <a:p>
            <a:r>
              <a:rPr lang="uk-UA" sz="1400" b="1" dirty="0"/>
              <a:t>Тип управління</a:t>
            </a:r>
            <a:r>
              <a:rPr lang="ru-RU" sz="1400" b="1" dirty="0"/>
              <a:t>:</a:t>
            </a:r>
            <a:r>
              <a:rPr lang="ru-RU" sz="1400" dirty="0"/>
              <a:t> </a:t>
            </a:r>
            <a:r>
              <a:rPr lang="ru-RU" sz="1400" dirty="0" err="1"/>
              <a:t>кнопкове</a:t>
            </a:r>
            <a:endParaRPr lang="en-US" sz="1400" dirty="0"/>
          </a:p>
          <a:p>
            <a:pPr>
              <a:lnSpc>
                <a:spcPts val="1680"/>
              </a:lnSpc>
            </a:pPr>
            <a:r>
              <a:rPr lang="ru-RU" sz="1400" b="1" dirty="0" err="1"/>
              <a:t>Можливість</a:t>
            </a:r>
            <a:r>
              <a:rPr lang="ru-RU" sz="1400" b="1" dirty="0"/>
              <a:t> </a:t>
            </a:r>
            <a:r>
              <a:rPr lang="ru-RU" sz="1400" b="1" dirty="0" err="1"/>
              <a:t>регулювання</a:t>
            </a:r>
            <a:r>
              <a:rPr lang="ru-RU" sz="1400" b="1" dirty="0"/>
              <a:t>: </a:t>
            </a:r>
            <a:r>
              <a:rPr lang="ru-RU" sz="1400" dirty="0"/>
              <a:t>кут </a:t>
            </a:r>
            <a:r>
              <a:rPr lang="ru-RU" sz="1400" dirty="0" err="1"/>
              <a:t>нахилу</a:t>
            </a:r>
            <a:endParaRPr lang="en-US" sz="1400" dirty="0"/>
          </a:p>
          <a:p>
            <a:pPr>
              <a:lnSpc>
                <a:spcPts val="1680"/>
              </a:lnSpc>
            </a:pPr>
            <a:r>
              <a:rPr lang="uk-UA" sz="1400" b="1" dirty="0"/>
              <a:t>Додаткові функції: </a:t>
            </a:r>
            <a:r>
              <a:rPr lang="uk-UA" sz="1400" dirty="0" err="1"/>
              <a:t>автоповорот</a:t>
            </a:r>
            <a:endParaRPr lang="uk-UA" sz="1400" dirty="0"/>
          </a:p>
          <a:p>
            <a:r>
              <a:rPr lang="ru-RU" sz="1400" b="1" dirty="0" err="1"/>
              <a:t>Колір</a:t>
            </a:r>
            <a:r>
              <a:rPr lang="ru-RU" sz="1400" b="1" dirty="0"/>
              <a:t>: </a:t>
            </a:r>
            <a:r>
              <a:rPr lang="ru-RU" sz="1400" dirty="0" err="1"/>
              <a:t>білий</a:t>
            </a:r>
            <a:r>
              <a:rPr lang="ru-RU" sz="1400" dirty="0"/>
              <a:t> </a:t>
            </a:r>
          </a:p>
          <a:p>
            <a:r>
              <a:rPr lang="uk-UA" sz="1400" b="1" dirty="0"/>
              <a:t>Упаковка:</a:t>
            </a:r>
            <a:r>
              <a:rPr lang="uk-UA" sz="1400" dirty="0"/>
              <a:t> 2шт</a:t>
            </a:r>
            <a:endParaRPr lang="en-US" sz="1400" dirty="0"/>
          </a:p>
          <a:p>
            <a:pPr>
              <a:lnSpc>
                <a:spcPct val="100000"/>
              </a:lnSpc>
            </a:pPr>
            <a:endParaRPr lang="en-US" sz="140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FA76616-A844-471C-8FA2-5988FDBD2268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337930" y="159027"/>
            <a:ext cx="157767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/>
              <a:t>RAT</a:t>
            </a:r>
            <a:r>
              <a:rPr lang="uk-UA" sz="3200" b="1" dirty="0"/>
              <a:t>01</a:t>
            </a:r>
            <a:r>
              <a:rPr lang="en-US" sz="3200" b="1" dirty="0"/>
              <a:t>-E</a:t>
            </a:r>
            <a:endParaRPr lang="uk-UA" sz="3200" b="1" dirty="0"/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A972D3A1-1AF2-4C8D-A0A8-89DFA8FFA8A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47470" y="909866"/>
            <a:ext cx="4534930" cy="45349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010241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262397"/>
            <a:ext cx="5449556" cy="2078491"/>
          </a:xfrm>
        </p:spPr>
        <p:txBody>
          <a:bodyPr>
            <a:normAutofit/>
          </a:bodyPr>
          <a:lstStyle/>
          <a:p>
            <a:pPr algn="l"/>
            <a:r>
              <a:rPr lang="ru-RU" sz="2800" dirty="0"/>
              <a:t>Дякуємо за увагу!</a:t>
            </a:r>
            <a:br>
              <a:rPr lang="ru-RU" sz="2800" dirty="0"/>
            </a:br>
            <a:endParaRPr lang="en-US" sz="2800" dirty="0"/>
          </a:p>
        </p:txBody>
      </p:sp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609600" y="4690837"/>
            <a:ext cx="6943411" cy="8348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952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+mn-lt"/>
                <a:cs typeface="Open Sans" panose="020B0606030504020204" pitchFamily="34" charset="0"/>
              </a:rPr>
              <a:t>ВІДДІЛ ПРОДАЖІВ</a:t>
            </a:r>
            <a:endParaRPr kumimoji="0" lang="en-US" altLang="en-US" sz="12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+mn-lt"/>
              <a:cs typeface="Open Sans" panose="020B0606030504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+mn-lt"/>
                <a:cs typeface="Open Sans" panose="020B0606030504020204" pitchFamily="34" charset="0"/>
              </a:rPr>
              <a:t>(044) 207-10-43 (вн.1028)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+mn-lt"/>
                <a:cs typeface="Open Sans" panose="020B0606030504020204" pitchFamily="34" charset="0"/>
                <a:hlinkClick r:id="rId2"/>
              </a:rPr>
              <a:t>sale@rotex.net.ua</a:t>
            </a:r>
            <a:endParaRPr kumimoji="0" lang="uk-UA" altLang="en-US" sz="12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+mn-lt"/>
              <a:cs typeface="Open Sans" panose="020B0606030504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2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sp>
        <p:nvSpPr>
          <p:cNvPr id="12" name="Rectangle 1"/>
          <p:cNvSpPr>
            <a:spLocks noChangeArrowheads="1"/>
          </p:cNvSpPr>
          <p:nvPr/>
        </p:nvSpPr>
        <p:spPr bwMode="auto">
          <a:xfrm>
            <a:off x="3166905" y="4690837"/>
            <a:ext cx="6943411" cy="8348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952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+mn-lt"/>
                <a:cs typeface="Open Sans" panose="020B0606030504020204" pitchFamily="34" charset="0"/>
              </a:rPr>
              <a:t>СЕРВІСНЕ ОБСЛУГОВУВАННЯ</a:t>
            </a:r>
            <a:endParaRPr kumimoji="0" lang="en-US" altLang="en-US" sz="12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+mn-lt"/>
              <a:cs typeface="Open Sans" panose="020B0606030504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+mn-lt"/>
                <a:cs typeface="Open Sans" panose="020B0606030504020204" pitchFamily="34" charset="0"/>
              </a:rPr>
              <a:t>(044) 207-10-47</a:t>
            </a:r>
          </a:p>
          <a:p>
            <a:pPr lvl="0"/>
            <a:r>
              <a:rPr lang="ru-RU" altLang="en-US" sz="1200" dirty="0">
                <a:solidFill>
                  <a:schemeClr val="bg1"/>
                </a:solidFill>
                <a:latin typeface="+mn-lt"/>
                <a:cs typeface="Open Sans" panose="020B0606030504020204" pitchFamily="34" charset="0"/>
              </a:rPr>
              <a:t>support@rotex.net.ua</a:t>
            </a:r>
          </a:p>
          <a:p>
            <a:pPr lvl="0"/>
            <a:r>
              <a:rPr lang="ru-RU" altLang="en-US" sz="1200" dirty="0">
                <a:solidFill>
                  <a:schemeClr val="bg1"/>
                </a:solidFill>
                <a:latin typeface="+mn-lt"/>
                <a:cs typeface="Open Sans" panose="020B0606030504020204" pitchFamily="34" charset="0"/>
              </a:rPr>
              <a:t>Україна, м. Київ</a:t>
            </a: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+mn-lt"/>
                <a:cs typeface="Open Sans" panose="020B0606030504020204" pitchFamily="34" charset="0"/>
              </a:rPr>
              <a:t>  </a:t>
            </a:r>
          </a:p>
        </p:txBody>
      </p:sp>
    </p:spTree>
    <p:extLst>
      <p:ext uri="{BB962C8B-B14F-4D97-AF65-F5344CB8AC3E}">
        <p14:creationId xmlns:p14="http://schemas.microsoft.com/office/powerpoint/2010/main" val="4241302626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Montserrat">
      <a:majorFont>
        <a:latin typeface="Montserrat Bold"/>
        <a:ea typeface=""/>
        <a:cs typeface=""/>
      </a:majorFont>
      <a:minorFont>
        <a:latin typeface="Montserrat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4974</TotalTime>
  <Words>361</Words>
  <Application>Microsoft Office PowerPoint</Application>
  <PresentationFormat>Широкоэкранный</PresentationFormat>
  <Paragraphs>86</Paragraphs>
  <Slides>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4" baseType="lpstr">
      <vt:lpstr>Arial</vt:lpstr>
      <vt:lpstr>Calibri</vt:lpstr>
      <vt:lpstr>Montserrat</vt:lpstr>
      <vt:lpstr>Montserrat Bold</vt:lpstr>
      <vt:lpstr>Тема Office</vt:lpstr>
      <vt:lpstr>ПІДЛОГОВІ ВЕНТИЛЯТОРИ </vt:lpstr>
      <vt:lpstr>Презентация PowerPoint</vt:lpstr>
      <vt:lpstr>Презентация PowerPoint</vt:lpstr>
      <vt:lpstr>Презентация PowerPoint</vt:lpstr>
      <vt:lpstr>НАСТІЛЬНІ ВЕНТИЛЯТОРИ </vt:lpstr>
      <vt:lpstr>Презентация PowerPoint</vt:lpstr>
      <vt:lpstr>Презентация PowerPoint</vt:lpstr>
      <vt:lpstr>Презентация PowerPoint</vt:lpstr>
      <vt:lpstr>Дякуємо за увагу!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Danya</dc:creator>
  <cp:lastModifiedBy>Денис Соловодов</cp:lastModifiedBy>
  <cp:revision>283</cp:revision>
  <dcterms:created xsi:type="dcterms:W3CDTF">2019-02-20T15:38:26Z</dcterms:created>
  <dcterms:modified xsi:type="dcterms:W3CDTF">2021-07-08T08:00:36Z</dcterms:modified>
</cp:coreProperties>
</file>