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7" r:id="rId2"/>
    <p:sldId id="295" r:id="rId3"/>
    <p:sldId id="292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1" r:id="rId13"/>
    <p:sldId id="310" r:id="rId14"/>
    <p:sldId id="305" r:id="rId15"/>
    <p:sldId id="306" r:id="rId16"/>
    <p:sldId id="307" r:id="rId17"/>
    <p:sldId id="308" r:id="rId18"/>
    <p:sldId id="30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51" y="2284831"/>
            <a:ext cx="9227942" cy="3200924"/>
          </a:xfrm>
        </p:spPr>
        <p:txBody>
          <a:bodyPr>
            <a:normAutofit/>
          </a:bodyPr>
          <a:lstStyle/>
          <a:p>
            <a:r>
              <a:rPr lang="uk-UA" dirty="0"/>
              <a:t>ПІДЛОГОВІ </a:t>
            </a:r>
            <a:r>
              <a:rPr lang="ru-RU" dirty="0"/>
              <a:t>ВЕНТИЛЯТОРИ</a:t>
            </a:r>
            <a:br>
              <a:rPr lang="uk-UA" dirty="0"/>
            </a:br>
            <a:endParaRPr lang="en-US" sz="4000" dirty="0"/>
          </a:p>
        </p:txBody>
      </p:sp>
      <p:pic>
        <p:nvPicPr>
          <p:cNvPr id="1026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081" y="59634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RAF50-E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57200" y="1309816"/>
            <a:ext cx="8189495" cy="4478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підсвічування,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52см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 або 2шт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06326-D83F-49C4-B6AE-862B9BFE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379A5F-45C9-4404-B7CB-F6493D8A7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1402080"/>
            <a:ext cx="3599688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RAF40-E</a:t>
            </a:r>
            <a:endParaRPr lang="uk-UA" sz="3200" b="1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57200" y="1396314"/>
            <a:ext cx="8189495" cy="439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1,2м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</a:t>
            </a:r>
            <a:r>
              <a:rPr lang="en-US" sz="1400" dirty="0"/>
              <a:t>45</a:t>
            </a:r>
            <a:r>
              <a:rPr lang="uk-UA" sz="1400" dirty="0"/>
              <a:t>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 або 2шт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AAC10-6AB4-4632-8014-3FF829542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8CF21-5D89-4FDB-A702-2741B1C5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1396314"/>
            <a:ext cx="3599688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045377" cy="446462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таймер 60 хвилин,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52см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r>
              <a:rPr lang="uk-UA" sz="1400" b="1" dirty="0"/>
              <a:t>Упаковка:</a:t>
            </a:r>
            <a:r>
              <a:rPr lang="uk-UA" sz="1400" dirty="0"/>
              <a:t> 1шт або 2шт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RAF4</a:t>
            </a:r>
            <a:r>
              <a:rPr lang="uk-UA" sz="3200" b="1" dirty="0"/>
              <a:t>9</a:t>
            </a:r>
            <a:r>
              <a:rPr lang="en-US" sz="3200" b="1" dirty="0"/>
              <a:t>-E</a:t>
            </a:r>
            <a:endParaRPr lang="uk-UA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1CF56-5844-4878-B740-8B0F915B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CB149F-EB2D-468E-A6F7-5CF9AA10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59" y="1629156"/>
            <a:ext cx="3599688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045377" cy="446462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4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підсвічування,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52см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RAF45-E</a:t>
            </a:r>
            <a:endParaRPr lang="uk-UA" sz="3200" b="1" dirty="0"/>
          </a:p>
        </p:txBody>
      </p:sp>
      <p:pic>
        <p:nvPicPr>
          <p:cNvPr id="9" name="Рисунок 8" descr="foto RAF50-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4260" y="0"/>
            <a:ext cx="6017740" cy="6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51" y="2284831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НАСТІЛЬНІ ВЕНТИЛЯТОРИ</a:t>
            </a:r>
            <a:br>
              <a:rPr lang="uk-UA" dirty="0"/>
            </a:br>
            <a:endParaRPr lang="en-US" sz="4000" dirty="0"/>
          </a:p>
        </p:txBody>
      </p:sp>
      <p:pic>
        <p:nvPicPr>
          <p:cNvPr id="1026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081" y="59634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241090" cy="461505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30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5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таймер 60 хвилин, захист при перекиданні</a:t>
            </a:r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сірий</a:t>
            </a:r>
            <a:endParaRPr lang="ru-RU" sz="1400" dirty="0"/>
          </a:p>
          <a:p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RAT12-E</a:t>
            </a:r>
            <a:endParaRPr lang="uk-UA" sz="3200" b="1" dirty="0"/>
          </a:p>
        </p:txBody>
      </p:sp>
      <p:pic>
        <p:nvPicPr>
          <p:cNvPr id="7" name="Рисунок 6" descr="RAT12-E_FB-1210_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6627" y="1588647"/>
            <a:ext cx="2833816" cy="32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RAT02-E</a:t>
            </a:r>
            <a:endParaRPr lang="uk-UA" sz="3200" b="1" dirty="0"/>
          </a:p>
        </p:txBody>
      </p:sp>
      <p:pic>
        <p:nvPicPr>
          <p:cNvPr id="6" name="Рисунок 5" descr="foto RAT02-E_FT-1202_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064" y="1581665"/>
            <a:ext cx="2428792" cy="366995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9113" y="1081088"/>
            <a:ext cx="704532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0"/>
              </a:lnSpc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45</a:t>
            </a:r>
            <a:r>
              <a:rPr lang="ru-RU" sz="1400" dirty="0"/>
              <a:t>  </a:t>
            </a:r>
          </a:p>
          <a:p>
            <a:pPr>
              <a:lnSpc>
                <a:spcPts val="1680"/>
              </a:lnSpc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lnSpc>
                <a:spcPts val="1680"/>
              </a:lnSpc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30</a:t>
            </a:r>
            <a:endParaRPr lang="uk-UA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lnSpc>
                <a:spcPts val="1680"/>
              </a:lnSpc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lnSpc>
                <a:spcPts val="1680"/>
              </a:lnSpc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RAT01-E</a:t>
            </a:r>
            <a:endParaRPr lang="uk-UA" sz="3200" b="1" dirty="0"/>
          </a:p>
        </p:txBody>
      </p:sp>
      <p:pic>
        <p:nvPicPr>
          <p:cNvPr id="7" name="Рисунок 6" descr="foto RAT01-E+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9078" y="1500275"/>
            <a:ext cx="2206752" cy="304190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9113" y="1081088"/>
            <a:ext cx="7045325" cy="34142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0"/>
              </a:lnSpc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20</a:t>
            </a:r>
            <a:r>
              <a:rPr lang="ru-RU" sz="1400" dirty="0"/>
              <a:t>  </a:t>
            </a:r>
          </a:p>
          <a:p>
            <a:pPr>
              <a:lnSpc>
                <a:spcPts val="1680"/>
              </a:lnSpc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2</a:t>
            </a:r>
          </a:p>
          <a:p>
            <a:pPr>
              <a:lnSpc>
                <a:spcPts val="1680"/>
              </a:lnSpc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23</a:t>
            </a:r>
            <a:endParaRPr lang="uk-UA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lnSpc>
                <a:spcPts val="1680"/>
              </a:lnSpc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lnSpc>
                <a:spcPts val="1680"/>
              </a:lnSpc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045377" cy="44646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8654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RAT06-E</a:t>
            </a:r>
            <a:r>
              <a:rPr lang="uk-UA" sz="3200" b="1" dirty="0"/>
              <a:t> 2в1 ВЕНТИЛЯТОР-ПРИЩІПКА</a:t>
            </a:r>
          </a:p>
        </p:txBody>
      </p:sp>
      <p:pic>
        <p:nvPicPr>
          <p:cNvPr id="6" name="Рисунок 5" descr="RAT06-E_FT-608_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5676" y="1686132"/>
            <a:ext cx="2018270" cy="34857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1210962"/>
            <a:ext cx="6227805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15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2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15</a:t>
            </a:r>
            <a:endParaRPr lang="uk-UA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560601-039A-4623-B459-518C66468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to RAF70-B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7409" y="804237"/>
            <a:ext cx="3639824" cy="54601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412245" y="911431"/>
            <a:ext cx="7201129" cy="4336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en-US" sz="1400" dirty="0"/>
              <a:t>45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 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5 на великому пропелері+5 на маленькому пропелері 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Додаткові функції: </a:t>
            </a:r>
            <a:r>
              <a:rPr lang="uk-UA" sz="1400" dirty="0"/>
              <a:t>таймер 60хвилин,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1,65м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75см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чорний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7930" y="159027"/>
            <a:ext cx="105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RAF70-B Double Blade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RAF80-SS360</a:t>
            </a:r>
            <a:endParaRPr lang="uk-UA" sz="3200" b="1" dirty="0"/>
          </a:p>
        </p:txBody>
      </p:sp>
      <p:pic>
        <p:nvPicPr>
          <p:cNvPr id="7" name="Рисунок 6" descr="foto RAF80-SS36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211" y="0"/>
            <a:ext cx="4217772" cy="6326658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69557" y="902044"/>
            <a:ext cx="8177138" cy="4886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5</a:t>
            </a:r>
            <a:r>
              <a:rPr lang="en-US" sz="1400" dirty="0"/>
              <a:t>5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46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 err="1"/>
              <a:t>нержавіюча</a:t>
            </a:r>
            <a:r>
              <a:rPr lang="ru-RU" sz="1400" dirty="0"/>
              <a:t> сталь 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обертання на 360</a:t>
            </a:r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1,2м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кругла, діаметр 50см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чорний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RAF66-E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32486" y="889687"/>
            <a:ext cx="8065927" cy="491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пульт </a:t>
            </a:r>
            <a:r>
              <a:rPr lang="uk-UA" sz="1400" dirty="0" err="1"/>
              <a:t>ДК</a:t>
            </a:r>
            <a:r>
              <a:rPr lang="uk-UA" sz="1400" dirty="0"/>
              <a:t>, таймер,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кругла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60F0A-9300-4F51-A6FA-7E6D0EDB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50" y="1287379"/>
            <a:ext cx="3829402" cy="38294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6E00C9-83EE-4AAD-AC1A-93213906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79" y="1287379"/>
            <a:ext cx="3829402" cy="43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RAF55-E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32486" y="902043"/>
            <a:ext cx="8214209" cy="488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5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пульт </a:t>
            </a:r>
            <a:r>
              <a:rPr lang="uk-UA" sz="1400" dirty="0" err="1"/>
              <a:t>ДК</a:t>
            </a:r>
            <a:r>
              <a:rPr lang="uk-UA" sz="1400" dirty="0"/>
              <a:t>, таймер 7,5годин,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52см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r>
              <a:rPr lang="en-US" sz="1400" dirty="0"/>
              <a:t> </a:t>
            </a:r>
            <a:r>
              <a:rPr lang="uk-UA" sz="1400" dirty="0"/>
              <a:t>або 2 </a:t>
            </a:r>
            <a:r>
              <a:rPr lang="uk-UA" sz="1400" dirty="0" err="1"/>
              <a:t>шт</a:t>
            </a:r>
            <a:endParaRPr lang="en-US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B6459-F44C-4BA9-A17F-A150F1A6C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51" y="1412587"/>
            <a:ext cx="3599688" cy="3599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8647AC-6D72-4D0E-98A2-E53FE0272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82" y="1412587"/>
            <a:ext cx="3599688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RAF54-E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57200" y="963828"/>
            <a:ext cx="8189495" cy="4824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пульт </a:t>
            </a:r>
            <a:r>
              <a:rPr lang="uk-UA" sz="1400" dirty="0" err="1"/>
              <a:t>ДК</a:t>
            </a:r>
            <a:r>
              <a:rPr lang="uk-UA" sz="1400" dirty="0"/>
              <a:t>, таймер,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1,2м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52см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 або 2шт</a:t>
            </a:r>
            <a:endParaRPr lang="en-US" sz="1400" dirty="0"/>
          </a:p>
        </p:txBody>
      </p:sp>
      <p:pic>
        <p:nvPicPr>
          <p:cNvPr id="10" name="Рисунок 9" descr="foto_FS-1649R RAF54-E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157" y="71546"/>
            <a:ext cx="2825578" cy="58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RAF64-E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44843" y="1075038"/>
            <a:ext cx="8201852" cy="471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5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таймер 60хвилин,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кругла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45C23-79DC-44ED-B0B4-516A1EE5D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F98560-EA4A-4F19-9B0D-C648C341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93" y="150884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RAF62-E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32486" y="1161535"/>
            <a:ext cx="8214209" cy="4626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підсвічування,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кругла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чорний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4CFCE-97C6-4545-A02A-F0B4F91C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59AC5E-DC68-4354-8C32-3B1434C4F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26" y="1629156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RAF42-B</a:t>
            </a:r>
            <a:endParaRPr lang="uk-UA" sz="3200" b="1" dirty="0"/>
          </a:p>
        </p:txBody>
      </p:sp>
      <p:pic>
        <p:nvPicPr>
          <p:cNvPr id="12" name="Рисунок 11" descr="фото_RAF42-B_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351" y="371016"/>
            <a:ext cx="1960606" cy="5621698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20130" y="1136821"/>
            <a:ext cx="8226565" cy="4651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1,2м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, довжина </a:t>
            </a:r>
            <a:r>
              <a:rPr lang="en-US" sz="1400" dirty="0"/>
              <a:t>45</a:t>
            </a:r>
            <a:r>
              <a:rPr lang="uk-UA" sz="1400" dirty="0"/>
              <a:t>см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 або 2шт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969</Words>
  <Application>Microsoft Office PowerPoint</Application>
  <PresentationFormat>Широкоэкранный</PresentationFormat>
  <Paragraphs>224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Montserrat</vt:lpstr>
      <vt:lpstr>Montserrat Bold</vt:lpstr>
      <vt:lpstr>Тема Office</vt:lpstr>
      <vt:lpstr>ПІДЛОГОВІ ВЕНТИЛЯТОРИ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НАСТІЛЬНІ ВЕНТИЛЯТОРИ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279</cp:revision>
  <dcterms:created xsi:type="dcterms:W3CDTF">2019-02-20T15:38:26Z</dcterms:created>
  <dcterms:modified xsi:type="dcterms:W3CDTF">2020-06-11T09:52:52Z</dcterms:modified>
</cp:coreProperties>
</file>