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03" r:id="rId3"/>
    <p:sldId id="301" r:id="rId4"/>
    <p:sldId id="310" r:id="rId5"/>
    <p:sldId id="311" r:id="rId6"/>
    <p:sldId id="302" r:id="rId7"/>
    <p:sldId id="298" r:id="rId8"/>
    <p:sldId id="297" r:id="rId9"/>
    <p:sldId id="314" r:id="rId10"/>
    <p:sldId id="315" r:id="rId11"/>
    <p:sldId id="296" r:id="rId12"/>
    <p:sldId id="295" r:id="rId13"/>
    <p:sldId id="292" r:id="rId14"/>
    <p:sldId id="316" r:id="rId15"/>
    <p:sldId id="299" r:id="rId16"/>
    <p:sldId id="312" r:id="rId17"/>
    <p:sldId id="308" r:id="rId18"/>
    <p:sldId id="307" r:id="rId19"/>
    <p:sldId id="300" r:id="rId20"/>
    <p:sldId id="313" r:id="rId21"/>
    <p:sldId id="30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0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09F23-24C7-41B4-8162-E0BF0FB9A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9D9C30-4419-40B0-8957-77E076A4D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56B6A-4B5C-47DF-AD26-E14635FE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50D2F2-FE3A-4137-B11D-9D42B8D0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293A7-4F85-42A9-AD3F-E1661225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42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4B991-6927-47FF-B18A-D74E09CB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CE3350-1F3E-48F2-89E1-0ED665418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1AB88-0C66-49E0-A3EC-B204D77E2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6FC21C-76CD-4D06-B723-A523A61B8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1E2564-58F8-42F8-A5A0-983FC8ED0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11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2F4C6B0-83F1-4D4B-BC76-E0690F28A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BA312D-8498-4433-9B0F-F3B0AEA51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6FCCEF-2316-4A0A-A0EE-A46ABD32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55653-8637-445A-ABA4-5426D2A3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E2B8C1-3814-4B65-824D-10024006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15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04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6E6E5-8F6F-40B3-9F0A-B940A438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ED4619-CFB0-4C36-BBF1-57722488D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916DA-B01B-4D65-A1DD-0ACFBF17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4C47D-7926-4C0D-969A-16CEADFA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924B8-2074-4072-A7C5-8FC9301DB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608E9-7A54-4AF1-BC80-317378DD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59205-9842-4286-A104-FD6331078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61F086-A0B2-484E-BD09-DE9C45DC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9E597C-BF13-48B4-A2AE-84DD7C64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5DAE99-B0DC-4CA7-90D4-59838175A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97FC0-D99D-4D9D-9B3E-33AA2E53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CA5B7D-CF36-41A3-89D7-AABA1BFB6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CB5DA7-B1A3-4B0D-BE73-FD7869D2E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06847-F291-4F99-B019-D27D3F55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08962A-D073-42EF-A740-673F80F51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9682E7-4BE2-4C6E-ADB3-2D88F49D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01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98582-4E43-493E-B104-5CDD9D57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0997B-7B9E-4FD4-9D60-CCAAE167B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C4F49C-1FE2-4991-AD5E-552C69D76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9D2787-3628-4CC5-8D12-81AB6AC5A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0392F4-964F-4CB1-AC07-D35123C18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D204B7-C181-4A2C-896E-588A3473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0BF8D7-64EA-485F-BC84-ABA57AFA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DD9BB1-D58C-4449-9227-C3F8EC6C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21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1D6F8-10A3-4D55-A383-1F48BB7A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CCFEC6-63E0-4FCC-8FD9-4777FF1DD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CB322F-ABF5-414A-902C-7B5FDF62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A1078-C85C-473E-BEEF-6310CA0A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34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3F280F-878C-4331-A20E-24BCB6CF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6D1446-1894-495A-BF7B-10AEB619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2BE65E-A895-4C34-B095-72BC88F1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1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86EF0-1417-4671-AC05-4524ADA6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2A761-01A9-4FDF-908E-4E00A51CF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B24DC6-E2A7-42A0-9B84-5FD4ABE5C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950AAF-C90C-4CF4-A32C-66F6D370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7AF228-89C0-4561-9D3E-13947873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00B05-418D-4F50-B324-A22E2DD3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CF68A-1AA1-4456-A2F7-48E7FDA4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AB42E1-1B99-4BAC-AEC4-47549E7CE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426A86-7383-4E10-A11B-11DB222CA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D118D-4C43-4BD7-AB30-3F8BF389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AF6329-CD0B-4C18-8DBD-5685A36A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A0263-8C8E-4AD9-9CB4-EAB2AAB3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54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5EF7D-88C5-4256-B101-4190347F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6674E7-AB2B-4AB3-B5DD-9B3CE272B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7831FA-320B-469F-8E64-88C139188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D377-8B99-4C4E-AFDD-D355F1A13E8E}" type="datetimeFigureOut">
              <a:rPr lang="ru-RU" smtClean="0"/>
              <a:t>25.05.2023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635518-F48D-4C45-B3D3-8ACFC3628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7683E-1685-4A6C-A386-1ABE591A1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1D12-134D-42FB-8AF9-17ABD432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7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51" y="2284831"/>
            <a:ext cx="9227942" cy="3200924"/>
          </a:xfrm>
        </p:spPr>
        <p:txBody>
          <a:bodyPr>
            <a:normAutofit/>
          </a:bodyPr>
          <a:lstStyle/>
          <a:p>
            <a:r>
              <a:rPr lang="uk-UA" dirty="0"/>
              <a:t>ПІДЛОГОВІ </a:t>
            </a:r>
            <a:r>
              <a:rPr lang="ru-RU" dirty="0"/>
              <a:t>ВЕНТИЛЯТОРИ</a:t>
            </a:r>
            <a:br>
              <a:rPr lang="uk-UA" dirty="0"/>
            </a:br>
            <a:endParaRPr lang="en-US" sz="4000" dirty="0"/>
          </a:p>
        </p:txBody>
      </p:sp>
      <p:pic>
        <p:nvPicPr>
          <p:cNvPr id="1026" name="Picture 2" descr="C:\Users\o.kudriavtseva\Desktop\Rotex\Пиар\Награды\Вибір споживача 2019 Т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081" y="596347"/>
            <a:ext cx="2073420" cy="2074311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88152-7162-4D7F-950A-3334B2D70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43" y="596347"/>
            <a:ext cx="2050074" cy="205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5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579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RAF64-E black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44843" y="1075038"/>
            <a:ext cx="8201852" cy="4713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3</a:t>
            </a:r>
            <a:endParaRPr lang="uk-UA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таймер 60хвилин, </a:t>
            </a:r>
            <a:r>
              <a:rPr lang="uk-UA" sz="1400" dirty="0" err="1"/>
              <a:t>автоповорот</a:t>
            </a:r>
            <a:r>
              <a:rPr lang="en-US" sz="1400" dirty="0"/>
              <a:t>, </a:t>
            </a:r>
            <a:r>
              <a:rPr lang="en-US" sz="1400" dirty="0" err="1"/>
              <a:t>sfatey</a:t>
            </a:r>
            <a:r>
              <a:rPr lang="en-US" sz="1400" dirty="0"/>
              <a:t> grid 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кругла</a:t>
            </a:r>
            <a:endParaRPr lang="en-US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чорний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1DF755-793E-4084-88B8-2FD6911D9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16" y="0"/>
            <a:ext cx="5992484" cy="59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RAF66-E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32486" y="889687"/>
            <a:ext cx="8065927" cy="491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пульт </a:t>
            </a:r>
            <a:r>
              <a:rPr lang="uk-UA" sz="1400" dirty="0" err="1"/>
              <a:t>ДК</a:t>
            </a:r>
            <a:r>
              <a:rPr lang="uk-UA" sz="1400" dirty="0"/>
              <a:t>, таймер,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кругла</a:t>
            </a:r>
            <a:endParaRPr lang="en-US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8FD4D-DA0F-4ABE-8D22-D5B412EF4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50" y="0"/>
            <a:ext cx="6254150" cy="625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1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412245" y="911431"/>
            <a:ext cx="7201129" cy="4336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en-US" sz="1400" dirty="0"/>
              <a:t>45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 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3</a:t>
            </a:r>
            <a:r>
              <a:rPr lang="uk-UA" sz="1400" dirty="0"/>
              <a:t> на великому пропелері + 3 на маленькому пропелері 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Додаткові функції: </a:t>
            </a:r>
            <a:r>
              <a:rPr lang="uk-UA" sz="1400" dirty="0"/>
              <a:t>таймер 60хвилин,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1,65м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База: </a:t>
            </a:r>
            <a:r>
              <a:rPr lang="uk-UA" sz="1400" dirty="0"/>
              <a:t>хрестоподібні ніжки, довжина 75см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чорний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7930" y="159027"/>
            <a:ext cx="1056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RAF70-B Double Blade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A049E0-6E49-496A-9677-989241914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59" y="0"/>
            <a:ext cx="6030832" cy="603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5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3078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RAF80-SS360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69557" y="902044"/>
            <a:ext cx="8177138" cy="4886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5</a:t>
            </a:r>
            <a:r>
              <a:rPr lang="en-US" sz="1400" dirty="0"/>
              <a:t>5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46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 err="1"/>
              <a:t>нержавіюча</a:t>
            </a:r>
            <a:r>
              <a:rPr lang="ru-RU" sz="1400" dirty="0"/>
              <a:t> сталь 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обертання на 360</a:t>
            </a:r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1,2м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кругла, діаметр 50см</a:t>
            </a:r>
            <a:endParaRPr lang="en-US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чорний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75708-1A22-41CF-90D7-E52B4AB2E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55" y="0"/>
            <a:ext cx="6133382" cy="61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8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899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RAF81-SS</a:t>
            </a:r>
          </a:p>
          <a:p>
            <a:r>
              <a:rPr lang="en-US" b="1" dirty="0"/>
              <a:t>3</a:t>
            </a:r>
            <a:r>
              <a:rPr lang="uk-UA" b="1" dirty="0"/>
              <a:t>в1 підлоговий, настінний, настільний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77946" y="985843"/>
            <a:ext cx="8177138" cy="4886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5</a:t>
            </a:r>
            <a:r>
              <a:rPr lang="en-US" sz="1400" dirty="0"/>
              <a:t>5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46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 err="1"/>
              <a:t>нержавіюча</a:t>
            </a:r>
            <a:r>
              <a:rPr lang="ru-RU" sz="1400" dirty="0"/>
              <a:t> сталь 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чорний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083C3-164D-4670-BA70-D5AF9CAD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36" y="5891"/>
            <a:ext cx="5958980" cy="59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7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5178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RAF110-B-AquaBreeze</a:t>
            </a:r>
          </a:p>
          <a:p>
            <a:r>
              <a:rPr lang="en-US" sz="1600" b="1" dirty="0"/>
              <a:t>3</a:t>
            </a:r>
            <a:r>
              <a:rPr lang="uk-UA" sz="1600" b="1" dirty="0"/>
              <a:t>в1 вентилятор, вентилятор та зволожувач, зволожувач</a:t>
            </a:r>
          </a:p>
          <a:p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44843" y="1075038"/>
            <a:ext cx="8201852" cy="4713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ru-RU" sz="1400" dirty="0"/>
              <a:t>75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рівнів</a:t>
            </a:r>
            <a:r>
              <a:rPr lang="ru-RU" sz="1400" b="1" dirty="0"/>
              <a:t> </a:t>
            </a:r>
            <a:r>
              <a:rPr lang="ru-RU" sz="1400" b="1" dirty="0" err="1"/>
              <a:t>зволоження</a:t>
            </a:r>
            <a:r>
              <a:rPr lang="ru-RU" sz="1400" b="1" dirty="0"/>
              <a:t>: </a:t>
            </a:r>
            <a:r>
              <a:rPr lang="ru-RU" sz="1400" dirty="0"/>
              <a:t>3</a:t>
            </a:r>
            <a:endParaRPr lang="en-US" sz="1400" dirty="0"/>
          </a:p>
          <a:p>
            <a:r>
              <a:rPr lang="uk-UA" sz="1400" b="1" dirty="0"/>
              <a:t>Ємність резервуара з водою: </a:t>
            </a:r>
            <a:r>
              <a:rPr lang="uk-UA" sz="1400" dirty="0"/>
              <a:t>3,2л</a:t>
            </a:r>
            <a:r>
              <a:rPr lang="uk-UA" sz="14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r>
              <a:rPr lang="ru-RU" sz="1400" dirty="0"/>
              <a:t> та пульт ДК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таймер,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uk-UA" sz="1400" b="1" dirty="0"/>
              <a:t>База: </a:t>
            </a:r>
            <a:r>
              <a:rPr lang="uk-UA" sz="1400" dirty="0"/>
              <a:t>кругла</a:t>
            </a:r>
          </a:p>
          <a:p>
            <a:r>
              <a:rPr lang="uk-UA" sz="1400" b="1" dirty="0"/>
              <a:t>Розміри: </a:t>
            </a:r>
            <a:r>
              <a:rPr lang="en-US" sz="1400" dirty="0"/>
              <a:t>1230mm * 430mm* 400mm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чорний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8DA13F-E33C-4E8E-92B5-965821DFB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67" y="1069643"/>
            <a:ext cx="4232154" cy="42321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EE6E7B-E757-4330-A872-C4C62EC22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79" y="1069643"/>
            <a:ext cx="4401402" cy="44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2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51" y="2284831"/>
            <a:ext cx="9227942" cy="3200924"/>
          </a:xfrm>
        </p:spPr>
        <p:txBody>
          <a:bodyPr>
            <a:normAutofit/>
          </a:bodyPr>
          <a:lstStyle/>
          <a:p>
            <a:r>
              <a:rPr lang="ru-RU" dirty="0"/>
              <a:t>НАСТІЛЬНІ ВЕНТИЛЯТОРИ</a:t>
            </a:r>
            <a:br>
              <a:rPr lang="uk-UA" dirty="0"/>
            </a:br>
            <a:endParaRPr lang="en-US" sz="4000" dirty="0"/>
          </a:p>
        </p:txBody>
      </p:sp>
      <p:pic>
        <p:nvPicPr>
          <p:cNvPr id="1026" name="Picture 2" descr="C:\Users\o.kudriavtseva\Desktop\Rotex\Пиар\Награды\Вибір споживача 2019 Т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081" y="596347"/>
            <a:ext cx="2073420" cy="207431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6135C1-6D7C-4B57-92E5-641E8F5C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43" y="596347"/>
            <a:ext cx="2050074" cy="205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RAT01-E</a:t>
            </a:r>
            <a:endParaRPr lang="uk-UA" sz="32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19113" y="1081088"/>
            <a:ext cx="7045325" cy="34142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8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en-US" sz="1400" b="1" dirty="0"/>
              <a:t>3</a:t>
            </a:r>
            <a:r>
              <a:rPr lang="uk-UA" sz="1400" dirty="0"/>
              <a:t>0</a:t>
            </a:r>
            <a:r>
              <a:rPr lang="ru-RU" sz="1400" dirty="0"/>
              <a:t>  </a:t>
            </a:r>
          </a:p>
          <a:p>
            <a:pPr>
              <a:lnSpc>
                <a:spcPts val="1680"/>
              </a:lnSpc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2</a:t>
            </a:r>
          </a:p>
          <a:p>
            <a:pPr>
              <a:lnSpc>
                <a:spcPts val="1680"/>
              </a:lnSpc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23</a:t>
            </a:r>
            <a:endParaRPr lang="uk-UA" sz="1400" dirty="0"/>
          </a:p>
          <a:p>
            <a:pPr>
              <a:lnSpc>
                <a:spcPts val="1680"/>
              </a:lnSpc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lnSpc>
                <a:spcPts val="1680"/>
              </a:lnSpc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lnSpc>
                <a:spcPts val="1680"/>
              </a:lnSpc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lnSpc>
                <a:spcPts val="1680"/>
              </a:lnSpc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pPr>
              <a:lnSpc>
                <a:spcPts val="1680"/>
              </a:lnSpc>
            </a:pPr>
            <a:r>
              <a:rPr lang="uk-UA" sz="1400" b="1" dirty="0"/>
              <a:t>Додаткові функції: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pPr>
              <a:lnSpc>
                <a:spcPts val="1680"/>
              </a:lnSpc>
            </a:pPr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lnSpc>
                <a:spcPts val="1680"/>
              </a:lnSpc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r>
              <a:rPr lang="en-US" sz="1400" dirty="0"/>
              <a:t> </a:t>
            </a:r>
            <a:r>
              <a:rPr lang="uk-UA" sz="1400" dirty="0"/>
              <a:t>або 2 </a:t>
            </a:r>
            <a:r>
              <a:rPr lang="uk-UA" sz="1400" dirty="0" err="1"/>
              <a:t>шт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80E51B-F5D7-415B-B272-3DC10CA25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54" y="0"/>
            <a:ext cx="5957978" cy="59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RAT02-E</a:t>
            </a:r>
            <a:endParaRPr lang="uk-UA" sz="32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19113" y="1081088"/>
            <a:ext cx="7045325" cy="34265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680"/>
              </a:lnSpc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</a:t>
            </a:r>
            <a:r>
              <a:rPr lang="en-US" sz="1400" dirty="0"/>
              <a:t>0</a:t>
            </a:r>
            <a:r>
              <a:rPr lang="ru-RU" sz="1400" dirty="0"/>
              <a:t>  </a:t>
            </a:r>
          </a:p>
          <a:p>
            <a:pPr>
              <a:lnSpc>
                <a:spcPts val="1680"/>
              </a:lnSpc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lnSpc>
                <a:spcPts val="1680"/>
              </a:lnSpc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30</a:t>
            </a:r>
            <a:endParaRPr lang="uk-UA" sz="1400" dirty="0"/>
          </a:p>
          <a:p>
            <a:pPr>
              <a:lnSpc>
                <a:spcPts val="1680"/>
              </a:lnSpc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lnSpc>
                <a:spcPts val="1680"/>
              </a:lnSpc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lnSpc>
                <a:spcPts val="1680"/>
              </a:lnSpc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lnSpc>
                <a:spcPts val="1680"/>
              </a:lnSpc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pPr>
              <a:lnSpc>
                <a:spcPts val="1680"/>
              </a:lnSpc>
            </a:pPr>
            <a:r>
              <a:rPr lang="uk-UA" sz="1400" b="1" dirty="0"/>
              <a:t>Додаткові функції: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pPr>
              <a:lnSpc>
                <a:spcPts val="1680"/>
              </a:lnSpc>
            </a:pPr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lnSpc>
                <a:spcPts val="1680"/>
              </a:lnSpc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r>
              <a:rPr lang="en-US" sz="1400" dirty="0"/>
              <a:t> </a:t>
            </a:r>
            <a:r>
              <a:rPr lang="uk-UA" sz="1400" dirty="0"/>
              <a:t>або 2 </a:t>
            </a:r>
            <a:r>
              <a:rPr lang="uk-UA" sz="1400" dirty="0" err="1"/>
              <a:t>шт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6E9C64-62C3-4E2D-B751-68AE94F05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76" y="20217"/>
            <a:ext cx="5635924" cy="56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74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157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RAT06-E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44843" y="1075038"/>
            <a:ext cx="8201852" cy="4713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en-US" sz="1400" dirty="0"/>
              <a:t>25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en-US" sz="1400" dirty="0"/>
              <a:t>2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en-US" sz="1400" dirty="0"/>
              <a:t>22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en-US" sz="1400" dirty="0"/>
              <a:t>3</a:t>
            </a:r>
            <a:endParaRPr lang="uk-UA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</a:t>
            </a:r>
            <a:r>
              <a:rPr lang="uk-UA" sz="1400" dirty="0" err="1"/>
              <a:t>ий</a:t>
            </a:r>
            <a:r>
              <a:rPr lang="uk-UA" sz="1400" dirty="0"/>
              <a:t> з зеленим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4A15B0-72E1-4D13-A1F5-7502CCF4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81" y="1069643"/>
            <a:ext cx="4001614" cy="40016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06BC84-848B-4750-930A-68C7F39B8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78" y="1391235"/>
            <a:ext cx="3680022" cy="36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RAF40-E</a:t>
            </a:r>
            <a:endParaRPr lang="uk-UA" sz="3200" b="1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57200" y="1396314"/>
            <a:ext cx="8189495" cy="4392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1,2м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хрестоподібні ніжки, довжина </a:t>
            </a:r>
            <a:r>
              <a:rPr lang="en-US" sz="1400" dirty="0"/>
              <a:t>45</a:t>
            </a:r>
            <a:r>
              <a:rPr lang="uk-UA" sz="1400" dirty="0"/>
              <a:t>см</a:t>
            </a:r>
            <a:endParaRPr lang="en-US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2шт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E3F612-08AE-41F0-AFC9-896AC48F4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11" y="159027"/>
            <a:ext cx="3010332" cy="61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0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241090" cy="4615055"/>
          </a:xfrm>
        </p:spPr>
        <p:txBody>
          <a:bodyPr>
            <a:noAutofit/>
          </a:bodyPr>
          <a:lstStyle/>
          <a:p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30</a:t>
            </a:r>
            <a:endParaRPr lang="uk-UA" sz="1400" dirty="0"/>
          </a:p>
          <a:p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r>
              <a:rPr lang="uk-UA" sz="1400" b="1" dirty="0"/>
              <a:t>Кількість лопатей: </a:t>
            </a:r>
            <a:r>
              <a:rPr lang="uk-UA" sz="1400" dirty="0"/>
              <a:t>5</a:t>
            </a:r>
          </a:p>
          <a:p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таймер 60 хвилин, захист при перекиданні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сірий</a:t>
            </a:r>
            <a:endParaRPr lang="ru-RU" sz="1400" dirty="0"/>
          </a:p>
          <a:p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  <a:p>
            <a:pPr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1890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RAT12-E</a:t>
            </a:r>
            <a:endParaRPr lang="uk-UA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373CDE-907F-407B-8CC3-98D348231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44" y="0"/>
            <a:ext cx="6119406" cy="61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2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157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RAT14-E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44843" y="1075038"/>
            <a:ext cx="8201852" cy="4713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en-US" sz="1400" dirty="0"/>
              <a:t>25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uk-UA" sz="1400" dirty="0"/>
              <a:t>3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uk-UA" sz="1400" dirty="0"/>
              <a:t>30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6</a:t>
            </a:r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таймер 60хвилин, обертання решітки вентилятора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r>
              <a:rPr lang="ru-RU" sz="1400" dirty="0"/>
              <a:t> з </a:t>
            </a:r>
            <a:r>
              <a:rPr lang="ru-RU" sz="1400" dirty="0" err="1"/>
              <a:t>блакитним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F6EC1D-FFAB-420C-84C0-FA3AB5BD9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80" y="0"/>
            <a:ext cx="6213720" cy="62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6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RAF42-B</a:t>
            </a:r>
            <a:endParaRPr lang="uk-UA" sz="3200" b="1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20130" y="1317072"/>
            <a:ext cx="8665147" cy="4471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1,2м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хрестоподібні ніжки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2шт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32EDC8-CBC2-499A-890F-69A1B2D37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45" y="17251"/>
            <a:ext cx="6119004" cy="61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/>
          </a:p>
          <a:p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r>
              <a:rPr lang="uk-UA" sz="1400" b="1" dirty="0"/>
              <a:t>Кількість лопатей: </a:t>
            </a:r>
            <a:r>
              <a:rPr lang="uk-UA" sz="1400" dirty="0"/>
              <a:t>4</a:t>
            </a:r>
          </a:p>
          <a:p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підсвічування,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хрестоподібні ніжки, </a:t>
            </a:r>
            <a:endParaRPr lang="en-US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23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RAF45-E</a:t>
            </a:r>
            <a:endParaRPr lang="uk-UA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6FD520-BE5A-4C34-BE5B-DD7BC2917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60" y="17253"/>
            <a:ext cx="6182140" cy="61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7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53" y="1081410"/>
            <a:ext cx="7045377" cy="4464625"/>
          </a:xfrm>
        </p:spPr>
        <p:txBody>
          <a:bodyPr>
            <a:noAutofit/>
          </a:bodyPr>
          <a:lstStyle/>
          <a:p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/>
          </a:p>
          <a:p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таймер 60 хвилин,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хрестоподібні ніжки, </a:t>
            </a:r>
            <a:endParaRPr lang="en-US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ч</a:t>
            </a:r>
            <a:r>
              <a:rPr lang="uk-UA" sz="1400" b="1" dirty="0" err="1"/>
              <a:t>орн</a:t>
            </a:r>
            <a:r>
              <a:rPr lang="ru-RU" sz="1400" dirty="0" err="1"/>
              <a:t>ий</a:t>
            </a:r>
            <a:endParaRPr lang="ru-RU" sz="1400" dirty="0"/>
          </a:p>
          <a:p>
            <a:r>
              <a:rPr lang="uk-UA" sz="1400" b="1" dirty="0"/>
              <a:t>Упаковка:</a:t>
            </a:r>
            <a:r>
              <a:rPr lang="uk-UA" sz="1400" dirty="0"/>
              <a:t> 1шт або 2шт</a:t>
            </a:r>
            <a:endParaRPr lang="en-US" sz="1400" dirty="0"/>
          </a:p>
          <a:p>
            <a:pPr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RAF4</a:t>
            </a:r>
            <a:r>
              <a:rPr lang="uk-UA" sz="3200" b="1" dirty="0"/>
              <a:t>9</a:t>
            </a:r>
            <a:r>
              <a:rPr lang="en-US" sz="3200" b="1" dirty="0"/>
              <a:t>-E</a:t>
            </a:r>
            <a:endParaRPr lang="uk-UA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30686E-E11A-42E2-8F6E-FB5E9EFE2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99" y="13585"/>
            <a:ext cx="6059410" cy="60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4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RAF50-E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57200" y="1309816"/>
            <a:ext cx="8189495" cy="4478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підсвічування, </a:t>
            </a:r>
            <a:r>
              <a:rPr lang="uk-UA" sz="1400" dirty="0" err="1"/>
              <a:t>автоповорот</a:t>
            </a:r>
            <a:r>
              <a:rPr lang="uk-UA" sz="1400" dirty="0"/>
              <a:t>, </a:t>
            </a:r>
            <a:r>
              <a:rPr lang="en-US" sz="1400" dirty="0"/>
              <a:t>safety grid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хрестоподібні ніжки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 або 2шт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B2BBC6-CBBE-4EDF-923F-7A89F7283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79" y="0"/>
            <a:ext cx="5993921" cy="59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0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23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RAF54-E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57200" y="963828"/>
            <a:ext cx="8189495" cy="482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3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пульт ДК, таймер, </a:t>
            </a:r>
            <a:r>
              <a:rPr lang="uk-UA" sz="1400" dirty="0" err="1"/>
              <a:t>автоповорот</a:t>
            </a:r>
            <a:r>
              <a:rPr lang="en-US" sz="1400" dirty="0"/>
              <a:t>, safety grid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1,2м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хрестоподібні ніжки, 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 або 2шт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59BD9A-0B45-4771-9B02-D0625A0B9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16" y="0"/>
            <a:ext cx="5992484" cy="59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08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RAF55-E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32486" y="902043"/>
            <a:ext cx="8214209" cy="4886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en-US" sz="1400" b="1" dirty="0"/>
              <a:t>3</a:t>
            </a:r>
            <a:endParaRPr lang="uk-UA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пульт </a:t>
            </a:r>
            <a:r>
              <a:rPr lang="uk-UA" sz="1400" dirty="0" err="1"/>
              <a:t>ДК</a:t>
            </a:r>
            <a:r>
              <a:rPr lang="uk-UA" sz="1400" dirty="0"/>
              <a:t>, таймер 7,5годин, </a:t>
            </a:r>
            <a:r>
              <a:rPr lang="uk-UA" sz="1400" dirty="0" err="1"/>
              <a:t>автоповорот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хрестоподібні ніжки, </a:t>
            </a:r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r>
              <a:rPr lang="en-US" sz="1400" dirty="0"/>
              <a:t> </a:t>
            </a:r>
            <a:r>
              <a:rPr lang="uk-UA" sz="1400" dirty="0"/>
              <a:t>або 2 </a:t>
            </a:r>
            <a:r>
              <a:rPr lang="uk-UA" sz="1400" dirty="0" err="1"/>
              <a:t>шт</a:t>
            </a:r>
            <a:endParaRPr lang="en-US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BA1F40-6380-4903-B6E0-C0CBF2DF5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48" y="-4895"/>
            <a:ext cx="5960852" cy="59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6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30" y="159027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RAF64-E</a:t>
            </a:r>
            <a:endParaRPr lang="uk-UA" sz="3200" b="1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444843" y="1075038"/>
            <a:ext cx="8201852" cy="4713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1400" b="1" dirty="0" err="1"/>
              <a:t>Потужність</a:t>
            </a:r>
            <a:r>
              <a:rPr lang="ru-RU" sz="1400" b="1" dirty="0"/>
              <a:t>, Вт: </a:t>
            </a:r>
            <a:r>
              <a:rPr lang="uk-UA" sz="1400" dirty="0"/>
              <a:t>40</a:t>
            </a:r>
            <a:r>
              <a:rPr lang="ru-RU" sz="1400" dirty="0"/>
              <a:t>  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Кількість</a:t>
            </a:r>
            <a:r>
              <a:rPr lang="ru-RU" sz="1400" b="1" dirty="0"/>
              <a:t> </a:t>
            </a:r>
            <a:r>
              <a:rPr lang="ru-RU" sz="1400" b="1" dirty="0" err="1"/>
              <a:t>швидкостей</a:t>
            </a:r>
            <a:r>
              <a:rPr lang="ru-RU" sz="1400" b="1" dirty="0"/>
              <a:t>:</a:t>
            </a:r>
            <a:r>
              <a:rPr lang="ru-RU" sz="1400" dirty="0"/>
              <a:t> 3</a:t>
            </a:r>
          </a:p>
          <a:p>
            <a:pPr>
              <a:spcBef>
                <a:spcPts val="1000"/>
              </a:spcBef>
            </a:pPr>
            <a:r>
              <a:rPr lang="ru-RU" sz="1400" b="1" dirty="0" err="1"/>
              <a:t>Діаметр</a:t>
            </a:r>
            <a:r>
              <a:rPr lang="ru-RU" sz="1400" b="1" dirty="0"/>
              <a:t>, см : </a:t>
            </a:r>
            <a:r>
              <a:rPr lang="ru-RU" sz="1400" dirty="0"/>
              <a:t>40</a:t>
            </a:r>
            <a:endParaRPr lang="uk-UA" sz="1400" dirty="0" err="1"/>
          </a:p>
          <a:p>
            <a:pPr>
              <a:spcBef>
                <a:spcPts val="1000"/>
              </a:spcBef>
            </a:pPr>
            <a:r>
              <a:rPr lang="ru-RU" sz="1400" b="1" dirty="0" err="1"/>
              <a:t>Матеріал</a:t>
            </a:r>
            <a:r>
              <a:rPr lang="ru-RU" sz="1400" b="1" dirty="0"/>
              <a:t> </a:t>
            </a:r>
            <a:r>
              <a:rPr lang="ru-RU" sz="1400" b="1" dirty="0" err="1"/>
              <a:t>лопатей</a:t>
            </a:r>
            <a:r>
              <a:rPr lang="ru-RU" sz="1400" b="1" dirty="0"/>
              <a:t>: </a:t>
            </a:r>
            <a:r>
              <a:rPr lang="ru-RU" sz="1400" dirty="0"/>
              <a:t>пластик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Кількість лопатей: </a:t>
            </a:r>
            <a:r>
              <a:rPr lang="uk-UA" sz="1400" dirty="0"/>
              <a:t>5</a:t>
            </a:r>
          </a:p>
          <a:p>
            <a:pPr>
              <a:spcBef>
                <a:spcPts val="1000"/>
              </a:spcBef>
            </a:pPr>
            <a:r>
              <a:rPr lang="uk-UA" sz="1400" b="1" dirty="0"/>
              <a:t>Тип управління</a:t>
            </a:r>
            <a:r>
              <a:rPr lang="ru-RU" sz="1400" b="1" dirty="0"/>
              <a:t>:</a:t>
            </a:r>
            <a:r>
              <a:rPr lang="ru-RU" sz="1400" dirty="0"/>
              <a:t> </a:t>
            </a:r>
            <a:r>
              <a:rPr lang="ru-RU" sz="1400" dirty="0" err="1"/>
              <a:t>кнопкове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ru-RU" sz="1400" b="1" dirty="0" err="1"/>
              <a:t>Можливість</a:t>
            </a:r>
            <a:r>
              <a:rPr lang="ru-RU" sz="1400" b="1" dirty="0"/>
              <a:t> </a:t>
            </a:r>
            <a:r>
              <a:rPr lang="ru-RU" sz="1400" b="1" dirty="0" err="1"/>
              <a:t>регулювання</a:t>
            </a:r>
            <a:r>
              <a:rPr lang="ru-RU" sz="1400" b="1" dirty="0"/>
              <a:t>: </a:t>
            </a:r>
            <a:r>
              <a:rPr lang="ru-RU" sz="1400" dirty="0"/>
              <a:t>по </a:t>
            </a:r>
            <a:r>
              <a:rPr lang="ru-RU" sz="1400" dirty="0" err="1"/>
              <a:t>висоті</a:t>
            </a:r>
            <a:r>
              <a:rPr lang="ru-RU" sz="1400" dirty="0"/>
              <a:t>, кут </a:t>
            </a:r>
            <a:r>
              <a:rPr lang="ru-RU" sz="1400" dirty="0" err="1"/>
              <a:t>нахилу</a:t>
            </a:r>
            <a:endParaRPr lang="en-US" sz="1400" dirty="0"/>
          </a:p>
          <a:p>
            <a:r>
              <a:rPr lang="uk-UA" sz="1400" b="1" dirty="0"/>
              <a:t>Додаткові функції: </a:t>
            </a:r>
            <a:r>
              <a:rPr lang="uk-UA" sz="1400" dirty="0"/>
              <a:t>таймер 60хвилин, </a:t>
            </a:r>
            <a:r>
              <a:rPr lang="uk-UA" sz="1400" dirty="0" err="1"/>
              <a:t>автоповорот</a:t>
            </a:r>
            <a:r>
              <a:rPr lang="en-US" sz="1400" dirty="0"/>
              <a:t>, safety grid</a:t>
            </a:r>
            <a:endParaRPr lang="uk-UA" sz="1400" dirty="0"/>
          </a:p>
          <a:p>
            <a:r>
              <a:rPr lang="uk-UA" sz="1400" b="1" dirty="0"/>
              <a:t>Регульована висота: </a:t>
            </a:r>
            <a:r>
              <a:rPr lang="uk-UA" sz="1400" dirty="0" err="1"/>
              <a:t>макс</a:t>
            </a:r>
            <a:r>
              <a:rPr lang="uk-UA" sz="1400" dirty="0"/>
              <a:t>. 1,3м</a:t>
            </a:r>
          </a:p>
          <a:p>
            <a:r>
              <a:rPr lang="uk-UA" sz="1400" b="1" dirty="0"/>
              <a:t>База: </a:t>
            </a:r>
            <a:r>
              <a:rPr lang="uk-UA" sz="1400" dirty="0"/>
              <a:t>кругла</a:t>
            </a:r>
            <a:endParaRPr lang="en-US" sz="1400" dirty="0"/>
          </a:p>
          <a:p>
            <a:r>
              <a:rPr lang="ru-RU" sz="1400" b="1" dirty="0" err="1"/>
              <a:t>Колір</a:t>
            </a:r>
            <a:r>
              <a:rPr lang="ru-RU" sz="1400" b="1" dirty="0"/>
              <a:t>: </a:t>
            </a:r>
            <a:r>
              <a:rPr lang="ru-RU" sz="1400" dirty="0" err="1"/>
              <a:t>білий</a:t>
            </a:r>
            <a:endParaRPr lang="ru-RU" sz="1400" dirty="0"/>
          </a:p>
          <a:p>
            <a:pPr>
              <a:spcBef>
                <a:spcPts val="1000"/>
              </a:spcBef>
            </a:pPr>
            <a:r>
              <a:rPr lang="uk-UA" sz="1400" b="1" dirty="0"/>
              <a:t>Упаковка:</a:t>
            </a:r>
            <a:r>
              <a:rPr lang="uk-UA" sz="1400" dirty="0"/>
              <a:t> 1шт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CFB3E4-1759-4AB1-AE15-2EB1BF040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6" y="0"/>
            <a:ext cx="5956564" cy="59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96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1116</Words>
  <Application>Microsoft Office PowerPoint</Application>
  <PresentationFormat>Широкоэкранный</PresentationFormat>
  <Paragraphs>256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ПІДЛОГОВІ ВЕНТИЛЯТОРИ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НАСТІЛЬНІ ВЕНТИЛЯТОРИ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Соловодов</dc:creator>
  <cp:lastModifiedBy>Денис Соловодов</cp:lastModifiedBy>
  <cp:revision>17</cp:revision>
  <dcterms:created xsi:type="dcterms:W3CDTF">2023-05-05T07:36:52Z</dcterms:created>
  <dcterms:modified xsi:type="dcterms:W3CDTF">2023-05-25T11:01:11Z</dcterms:modified>
</cp:coreProperties>
</file>