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7" r:id="rId2"/>
    <p:sldId id="305" r:id="rId3"/>
    <p:sldId id="263" r:id="rId4"/>
    <p:sldId id="287" r:id="rId5"/>
    <p:sldId id="274" r:id="rId6"/>
    <p:sldId id="288" r:id="rId7"/>
    <p:sldId id="289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8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0E5BC-C379-4530-AF60-A13CD8905D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0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0E5BC-C379-4530-AF60-A13CD8905D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5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0E5BC-C379-4530-AF60-A13CD8905D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69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0E5BC-C379-4530-AF60-A13CD8905D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8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0E5BC-C379-4530-AF60-A13CD8905D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8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0E5BC-C379-4530-AF60-A13CD8905D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6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0E5BC-C379-4530-AF60-A13CD8905D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35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0E5BC-C379-4530-AF60-A13CD8905D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4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316" y="2589114"/>
            <a:ext cx="9227942" cy="3200924"/>
          </a:xfrm>
        </p:spPr>
        <p:txBody>
          <a:bodyPr>
            <a:normAutofit/>
          </a:bodyPr>
          <a:lstStyle/>
          <a:p>
            <a:r>
              <a:rPr lang="ru-RU" dirty="0"/>
              <a:t>ТЕПЛОВЕНТИЛЯТОРИ </a:t>
            </a:r>
            <a:br>
              <a:rPr lang="ru-RU" dirty="0"/>
            </a:br>
            <a:r>
              <a:rPr lang="ru-RU" dirty="0"/>
              <a:t>та КВАРЦОВИЙ ОБІГРІВАЧ</a:t>
            </a:r>
            <a:br>
              <a:rPr lang="ru-RU" dirty="0"/>
            </a:br>
            <a:br>
              <a:rPr lang="ru-RU" sz="2800" dirty="0"/>
            </a:br>
            <a:br>
              <a:rPr lang="uk-UA" dirty="0"/>
            </a:br>
            <a:endParaRPr lang="en-US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CDDD11-B6C2-454C-93F5-ACB11CAB8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211" y="1346332"/>
            <a:ext cx="4202580" cy="16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563238" y="726385"/>
            <a:ext cx="90655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/>
          </a:p>
          <a:p>
            <a:pPr algn="ctr"/>
            <a:r>
              <a:rPr lang="uk-UA" sz="2800" dirty="0"/>
              <a:t>Команда </a:t>
            </a:r>
            <a:r>
              <a:rPr lang="en-GB" sz="2800" b="1" dirty="0" err="1"/>
              <a:t>Rotex</a:t>
            </a:r>
            <a:r>
              <a:rPr lang="en-GB" sz="2800" b="1" dirty="0"/>
              <a:t> </a:t>
            </a:r>
            <a:r>
              <a:rPr lang="uk-UA" sz="2800" dirty="0"/>
              <a:t>як завжди дбає про безпеку та комфорт споживачів.</a:t>
            </a:r>
          </a:p>
          <a:p>
            <a:pPr algn="ctr"/>
            <a:endParaRPr lang="uk-UA" sz="2800" b="1" dirty="0"/>
          </a:p>
          <a:p>
            <a:pPr algn="ctr"/>
            <a:r>
              <a:rPr lang="uk-UA" sz="2800" b="1" dirty="0"/>
              <a:t>Всі моделі </a:t>
            </a:r>
            <a:r>
              <a:rPr lang="uk-UA" sz="2800" b="1" dirty="0" err="1"/>
              <a:t>тепловентиляторів</a:t>
            </a:r>
            <a:r>
              <a:rPr lang="uk-UA" sz="2800" b="1" dirty="0"/>
              <a:t> виготовлені із незаймистого пластику.</a:t>
            </a:r>
          </a:p>
          <a:p>
            <a:pPr algn="ctr"/>
            <a:endParaRPr lang="uk-UA" sz="2800" b="1" dirty="0"/>
          </a:p>
          <a:p>
            <a:pPr algn="ctr"/>
            <a:r>
              <a:rPr lang="uk-UA" sz="2800" dirty="0"/>
              <a:t>А модель </a:t>
            </a:r>
            <a:r>
              <a:rPr lang="pl-PL" sz="2800" dirty="0"/>
              <a:t>RAS16-W</a:t>
            </a:r>
            <a:r>
              <a:rPr lang="uk-UA" sz="2800" dirty="0"/>
              <a:t> має функцію</a:t>
            </a:r>
            <a:r>
              <a:rPr lang="uk-UA" sz="2800" b="1" dirty="0"/>
              <a:t> захисту від перекидання: </a:t>
            </a:r>
            <a:r>
              <a:rPr lang="uk-UA" sz="2800" dirty="0"/>
              <a:t>в разі падіння пристрої відключається автоматично.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370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RAS01-W</a:t>
            </a:r>
            <a:endParaRPr lang="uk-UA" sz="2400" b="1" dirty="0"/>
          </a:p>
          <a:p>
            <a:pPr>
              <a:lnSpc>
                <a:spcPct val="120000"/>
              </a:lnSpc>
            </a:pPr>
            <a:r>
              <a:rPr lang="uk-UA" sz="2400" b="1" dirty="0"/>
              <a:t>-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1000/2000 Вт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Незаймистий</a:t>
            </a:r>
            <a:r>
              <a:rPr lang="ru-RU" b="1" dirty="0"/>
              <a:t> пластик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Регульований</a:t>
            </a:r>
            <a:r>
              <a:rPr lang="ru-RU" dirty="0"/>
              <a:t> термостат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Холодн</a:t>
            </a:r>
            <a:r>
              <a:rPr lang="uk-UA" b="1" dirty="0"/>
              <a:t>е</a:t>
            </a:r>
            <a:r>
              <a:rPr lang="ru-RU" b="1" dirty="0"/>
              <a:t> / тепле / </a:t>
            </a:r>
            <a:r>
              <a:rPr lang="ru-RU" b="1" dirty="0" err="1"/>
              <a:t>гаряче</a:t>
            </a:r>
            <a:r>
              <a:rPr lang="ru-RU" b="1" dirty="0"/>
              <a:t> </a:t>
            </a:r>
            <a:r>
              <a:rPr lang="ru-RU" b="1" dirty="0" err="1"/>
              <a:t>повітря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Індикація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Ручка для </a:t>
            </a:r>
            <a:r>
              <a:rPr lang="ru-RU" dirty="0" err="1"/>
              <a:t>переміщення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5AE654-AA58-4699-BBDF-FA95A974B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36" y="1021278"/>
            <a:ext cx="4970964" cy="497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RAS01-B</a:t>
            </a:r>
            <a:endParaRPr lang="uk-UA" sz="2400" b="1" dirty="0"/>
          </a:p>
          <a:p>
            <a:pPr>
              <a:lnSpc>
                <a:spcPct val="120000"/>
              </a:lnSpc>
            </a:pPr>
            <a:r>
              <a:rPr lang="ru-RU" sz="1400" dirty="0"/>
              <a:t>- </a:t>
            </a:r>
            <a:r>
              <a:rPr lang="ru-RU" dirty="0" err="1"/>
              <a:t>Потужність</a:t>
            </a:r>
            <a:r>
              <a:rPr lang="ru-RU" dirty="0"/>
              <a:t> 1000/2000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Незаймистий</a:t>
            </a:r>
            <a:r>
              <a:rPr lang="ru-RU" b="1" dirty="0"/>
              <a:t> пластик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Регульований</a:t>
            </a:r>
            <a:r>
              <a:rPr lang="ru-RU" dirty="0"/>
              <a:t> термостат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Холодн</a:t>
            </a:r>
            <a:r>
              <a:rPr lang="uk-UA" b="1" dirty="0"/>
              <a:t>е</a:t>
            </a:r>
            <a:r>
              <a:rPr lang="ru-RU" b="1" dirty="0"/>
              <a:t> / тепле / </a:t>
            </a:r>
            <a:r>
              <a:rPr lang="ru-RU" b="1" dirty="0" err="1"/>
              <a:t>гаряче</a:t>
            </a:r>
            <a:r>
              <a:rPr lang="ru-RU" b="1" dirty="0"/>
              <a:t> </a:t>
            </a:r>
            <a:r>
              <a:rPr lang="ru-RU" b="1" dirty="0" err="1"/>
              <a:t>повітря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Індикація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Ручка для </a:t>
            </a:r>
            <a:r>
              <a:rPr lang="ru-RU" dirty="0" err="1"/>
              <a:t>переміщення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209164-A64E-4DB0-BA07-9EC203E25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68" y="788317"/>
            <a:ext cx="4893532" cy="48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2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649705" y="1173678"/>
            <a:ext cx="5369105" cy="43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2400" b="1" dirty="0"/>
              <a:t>RAS04-W</a:t>
            </a:r>
            <a:endParaRPr lang="uk-UA" sz="2400" b="1" dirty="0"/>
          </a:p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Потужність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1000/2000 Вт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600" b="1" dirty="0"/>
              <a:t> </a:t>
            </a:r>
            <a:r>
              <a:rPr lang="ru-RU" sz="1600" b="1" dirty="0" err="1"/>
              <a:t>Незаймистий</a:t>
            </a:r>
            <a:r>
              <a:rPr lang="ru-RU" sz="1600" b="1" dirty="0"/>
              <a:t> пластик</a:t>
            </a:r>
            <a:endParaRPr lang="en-US" sz="1600" b="1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Регульований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термостат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Холодн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тепле /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гаряче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повітря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Індикація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роботи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Захист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перегріву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Ручка для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переміщення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848FB4-F406-44CC-9C45-147C35EE2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57" y="813734"/>
            <a:ext cx="4859728" cy="48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649705" y="1173678"/>
            <a:ext cx="5369105" cy="43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2400" b="1" dirty="0"/>
              <a:t>RAS04-G</a:t>
            </a:r>
            <a:endParaRPr lang="uk-UA" sz="2400" b="1" dirty="0"/>
          </a:p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Потужність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1000/2000 Вт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600" b="1" dirty="0"/>
              <a:t> </a:t>
            </a:r>
            <a:r>
              <a:rPr lang="ru-RU" sz="1600" b="1" dirty="0" err="1"/>
              <a:t>Незаймистий</a:t>
            </a:r>
            <a:r>
              <a:rPr lang="ru-RU" sz="1600" b="1" dirty="0"/>
              <a:t> пластик</a:t>
            </a:r>
            <a:endParaRPr lang="en-US" sz="1600" b="1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Регульований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термостат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Холодн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тепле /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гаряче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повітря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Індикація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роботи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Захист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перегріву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Ручка для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переміщення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F5F870-392C-4CD8-B035-A62548FC7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49" y="800338"/>
            <a:ext cx="5071551" cy="50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6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RAS1</a:t>
            </a:r>
            <a:r>
              <a:rPr lang="ru-RU" sz="2400" b="1" dirty="0"/>
              <a:t>6</a:t>
            </a:r>
            <a:r>
              <a:rPr lang="en-US" sz="2400" b="1" dirty="0"/>
              <a:t>-W</a:t>
            </a:r>
            <a:endParaRPr lang="uk-UA" sz="2400" b="1" dirty="0"/>
          </a:p>
          <a:p>
            <a:pPr>
              <a:lnSpc>
                <a:spcPct val="120000"/>
              </a:lnSpc>
            </a:pPr>
            <a:r>
              <a:rPr lang="uk-UA" sz="2400" b="1" dirty="0"/>
              <a:t>-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400 / 800/1200</a:t>
            </a:r>
            <a:r>
              <a:rPr lang="en-US" dirty="0"/>
              <a:t>W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Незаймистий</a:t>
            </a:r>
            <a:r>
              <a:rPr lang="ru-RU" b="1" dirty="0"/>
              <a:t> пластик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Кварцовий</a:t>
            </a:r>
            <a:r>
              <a:rPr lang="ru-RU" dirty="0"/>
              <a:t> </a:t>
            </a:r>
            <a:r>
              <a:rPr lang="ru-RU" dirty="0" err="1"/>
              <a:t>нагрівальний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endParaRPr lang="ru-RU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Індикація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Захисна</a:t>
            </a:r>
            <a:r>
              <a:rPr lang="ru-RU" b="1" dirty="0"/>
              <a:t> </a:t>
            </a:r>
            <a:r>
              <a:rPr lang="ru-RU" b="1" dirty="0" err="1"/>
              <a:t>решітка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ЗАХИСТ при </a:t>
            </a:r>
            <a:r>
              <a:rPr lang="ru-RU" b="1" dirty="0" err="1"/>
              <a:t>перекиданні</a:t>
            </a:r>
            <a:endParaRPr lang="en-US" b="1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AD9DA4-42C2-4BA2-88D1-9916AF891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40" y="3926862"/>
            <a:ext cx="1284378" cy="1351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BF34AC-8442-4287-A880-BB6B7541C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80" y="4184940"/>
            <a:ext cx="850260" cy="11107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0FF997-2E1B-41FA-AFCD-248F73014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18" y="1558557"/>
            <a:ext cx="6851492" cy="36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1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07BFF7-2463-4AAF-AF64-FA7B7FF56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211" y="1346332"/>
            <a:ext cx="4202580" cy="16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6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199</Words>
  <Application>Microsoft Office PowerPoint</Application>
  <PresentationFormat>Широкоэкранный</PresentationFormat>
  <Paragraphs>60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</vt:lpstr>
      <vt:lpstr>Montserrat Bold</vt:lpstr>
      <vt:lpstr>Тема Office</vt:lpstr>
      <vt:lpstr>ТЕПЛОВЕНТИЛЯТОРИ  та КВАРЦОВИЙ ОБІГРІВАЧ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А. Кучерявенко</cp:lastModifiedBy>
  <cp:revision>95</cp:revision>
  <dcterms:created xsi:type="dcterms:W3CDTF">2019-02-20T15:38:26Z</dcterms:created>
  <dcterms:modified xsi:type="dcterms:W3CDTF">2025-07-28T09:23:23Z</dcterms:modified>
</cp:coreProperties>
</file>