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67" r:id="rId2"/>
    <p:sldId id="305" r:id="rId3"/>
    <p:sldId id="263" r:id="rId4"/>
    <p:sldId id="287" r:id="rId5"/>
    <p:sldId id="274" r:id="rId6"/>
    <p:sldId id="288" r:id="rId7"/>
    <p:sldId id="280" r:id="rId8"/>
    <p:sldId id="281" r:id="rId9"/>
    <p:sldId id="275" r:id="rId10"/>
    <p:sldId id="282" r:id="rId11"/>
    <p:sldId id="277" r:id="rId12"/>
    <p:sldId id="289" r:id="rId13"/>
    <p:sldId id="276" r:id="rId14"/>
    <p:sldId id="304" r:id="rId15"/>
    <p:sldId id="279" r:id="rId16"/>
    <p:sldId id="283" r:id="rId17"/>
    <p:sldId id="284" r:id="rId18"/>
    <p:sldId id="285" r:id="rId19"/>
    <p:sldId id="286" r:id="rId20"/>
    <p:sldId id="306" r:id="rId21"/>
    <p:sldId id="290" r:id="rId22"/>
    <p:sldId id="291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8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8"/>
            <a:ext cx="9227942" cy="3200924"/>
          </a:xfrm>
        </p:spPr>
        <p:txBody>
          <a:bodyPr>
            <a:normAutofit/>
          </a:bodyPr>
          <a:lstStyle/>
          <a:p>
            <a:r>
              <a:rPr lang="ru-RU" dirty="0"/>
              <a:t>ТЕПЛОВЕНТИЛЯТОРИ</a:t>
            </a:r>
            <a:br>
              <a:rPr lang="ru-RU" dirty="0"/>
            </a:br>
            <a:br>
              <a:rPr lang="ru-RU" sz="2800" dirty="0"/>
            </a:br>
            <a:br>
              <a:rPr lang="uk-UA" dirty="0"/>
            </a:b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0CBB9E04-F24C-4615-B560-72A19D472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872" y="457199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040" y="509854"/>
            <a:ext cx="5446960" cy="478390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RAP09-H-O</a:t>
            </a:r>
            <a:r>
              <a:rPr lang="uk-UA" sz="2400" b="1" dirty="0"/>
              <a:t> </a:t>
            </a: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750/1500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Незаймистий</a:t>
            </a:r>
            <a:r>
              <a:rPr lang="ru-RU" b="1" dirty="0"/>
              <a:t> пластик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Керамічний</a:t>
            </a:r>
            <a:r>
              <a:rPr lang="ru-RU" b="1" dirty="0"/>
              <a:t> </a:t>
            </a:r>
            <a:r>
              <a:rPr lang="ru-RU" b="1" dirty="0" err="1"/>
              <a:t>нагрівальний</a:t>
            </a:r>
            <a:r>
              <a:rPr lang="ru-RU" b="1" dirty="0"/>
              <a:t> </a:t>
            </a:r>
            <a:r>
              <a:rPr lang="ru-RU" b="1" dirty="0" err="1"/>
              <a:t>елемент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Регульований</a:t>
            </a:r>
            <a:r>
              <a:rPr lang="ru-RU" dirty="0"/>
              <a:t> термостат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Холодне</a:t>
            </a:r>
            <a:r>
              <a:rPr lang="ru-RU" b="1" dirty="0"/>
              <a:t> / тепле / </a:t>
            </a:r>
            <a:r>
              <a:rPr lang="ru-RU" b="1" dirty="0" err="1"/>
              <a:t>гаряче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Індикація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ФУНКЦІЯ ПОВОРОТУ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Ручка для </a:t>
            </a:r>
            <a:r>
              <a:rPr lang="ru-RU" dirty="0" err="1"/>
              <a:t>переміщення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ЗАХИСТ при </a:t>
            </a:r>
            <a:r>
              <a:rPr lang="ru-RU" b="1" dirty="0" err="1"/>
              <a:t>перекиданні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Рисунок 4" descr="RAP09-H-O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8536" y="637631"/>
            <a:ext cx="3190306" cy="52300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9FF075-365E-4B3E-8552-7199F1E6A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49" y="557066"/>
            <a:ext cx="1237843" cy="13028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54ACD0-9651-448C-8513-95402DA3B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04" y="803658"/>
            <a:ext cx="850260" cy="11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9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RAS15-H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400 / 800W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Незаймистий</a:t>
            </a:r>
            <a:r>
              <a:rPr lang="ru-RU" b="1" dirty="0"/>
              <a:t> пластик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Кварцовий</a:t>
            </a:r>
            <a:r>
              <a:rPr lang="ru-RU" dirty="0"/>
              <a:t> </a:t>
            </a:r>
            <a:r>
              <a:rPr lang="ru-RU" dirty="0" err="1"/>
              <a:t>нагрівальний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endParaRPr lang="ru-RU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Індикація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Захисна</a:t>
            </a:r>
            <a:r>
              <a:rPr lang="ru-RU" b="1" dirty="0"/>
              <a:t> </a:t>
            </a:r>
            <a:r>
              <a:rPr lang="ru-RU" b="1" dirty="0" err="1"/>
              <a:t>решітка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ЗАХИСТ при </a:t>
            </a:r>
            <a:r>
              <a:rPr lang="ru-RU" b="1" dirty="0" err="1"/>
              <a:t>перекиданні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66CC0B-E46C-4032-808B-494F6621C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2" y="654341"/>
            <a:ext cx="5027508" cy="50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RAS1</a:t>
            </a:r>
            <a:r>
              <a:rPr lang="ru-RU" sz="2400" b="1" dirty="0"/>
              <a:t>6</a:t>
            </a:r>
            <a:r>
              <a:rPr lang="en-US" sz="2400" b="1" dirty="0"/>
              <a:t>-H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400 / 800/1200</a:t>
            </a:r>
            <a:r>
              <a:rPr lang="en-US" dirty="0"/>
              <a:t>W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Незаймистий</a:t>
            </a:r>
            <a:r>
              <a:rPr lang="ru-RU" b="1" dirty="0"/>
              <a:t> пластик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Кварцовий</a:t>
            </a:r>
            <a:r>
              <a:rPr lang="ru-RU" dirty="0"/>
              <a:t> </a:t>
            </a:r>
            <a:r>
              <a:rPr lang="ru-RU" dirty="0" err="1"/>
              <a:t>нагрівальний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endParaRPr lang="ru-RU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Індикація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Захисна</a:t>
            </a:r>
            <a:r>
              <a:rPr lang="ru-RU" b="1" dirty="0"/>
              <a:t> </a:t>
            </a:r>
            <a:r>
              <a:rPr lang="ru-RU" b="1" dirty="0" err="1"/>
              <a:t>решітка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ЗАХИСТ при </a:t>
            </a:r>
            <a:r>
              <a:rPr lang="ru-RU" b="1" dirty="0" err="1"/>
              <a:t>перекиданні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AD9DA4-42C2-4BA2-88D1-9916AF89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40" y="3926862"/>
            <a:ext cx="1284378" cy="1351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BF34AC-8442-4287-A880-BB6B7541C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80" y="4184940"/>
            <a:ext cx="850260" cy="11107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0FF997-2E1B-41FA-AFCD-248F73014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18" y="1558557"/>
            <a:ext cx="6851492" cy="369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1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9978067" cy="1716124"/>
          </a:xfrm>
        </p:spPr>
        <p:txBody>
          <a:bodyPr>
            <a:normAutofit/>
          </a:bodyPr>
          <a:lstStyle/>
          <a:p>
            <a:r>
              <a:rPr lang="uk-UA" dirty="0"/>
              <a:t>КОНВЕКТОРИ</a:t>
            </a:r>
            <a:endParaRPr lang="en-US" sz="4000" dirty="0"/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01C14624-F45F-40BB-A72D-EA43BDBB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872" y="457199"/>
            <a:ext cx="2073420" cy="2074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39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82231"/>
            <a:ext cx="9065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Всі моделі конвекторів мають посилений захист від пилу – клас </a:t>
            </a:r>
            <a:r>
              <a:rPr lang="en-US" sz="2800" b="1" dirty="0"/>
              <a:t>IP20</a:t>
            </a:r>
          </a:p>
          <a:p>
            <a:pPr algn="ctr"/>
            <a:endParaRPr lang="en-US" sz="2800" dirty="0"/>
          </a:p>
          <a:p>
            <a:pPr algn="ctr"/>
            <a:endParaRPr lang="ru-RU" sz="2800" dirty="0"/>
          </a:p>
          <a:p>
            <a:pPr algn="ctr"/>
            <a:r>
              <a:rPr lang="ru-RU" sz="2800" dirty="0" err="1"/>
              <a:t>Менше</a:t>
            </a:r>
            <a:r>
              <a:rPr lang="ru-RU" sz="2800" dirty="0"/>
              <a:t> пилу – </a:t>
            </a:r>
            <a:r>
              <a:rPr lang="ru-RU" sz="2800" dirty="0" err="1"/>
              <a:t>довша</a:t>
            </a:r>
            <a:r>
              <a:rPr lang="ru-RU" sz="2800" dirty="0"/>
              <a:t> служба пристрою та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електрична</a:t>
            </a:r>
            <a:r>
              <a:rPr lang="ru-RU" sz="2800" dirty="0"/>
              <a:t> </a:t>
            </a:r>
            <a:r>
              <a:rPr lang="ru-RU" sz="2800" dirty="0" err="1"/>
              <a:t>безпека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280" y="621228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RCX200-H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750/1250/2000 Вт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3 </a:t>
            </a:r>
            <a:r>
              <a:rPr lang="ru-RU" b="1" dirty="0" err="1"/>
              <a:t>ступеня</a:t>
            </a:r>
            <a:r>
              <a:rPr lang="ru-RU" b="1" dirty="0"/>
              <a:t> </a:t>
            </a:r>
            <a:r>
              <a:rPr lang="ru-RU" b="1" dirty="0" err="1"/>
              <a:t>нагріву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Автоматичний</a:t>
            </a:r>
            <a:r>
              <a:rPr lang="ru-RU" dirty="0"/>
              <a:t> контроль </a:t>
            </a:r>
            <a:r>
              <a:rPr lang="ru-RU" dirty="0" err="1"/>
              <a:t>температури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Регульований</a:t>
            </a:r>
            <a:r>
              <a:rPr lang="ru-RU" dirty="0"/>
              <a:t> термостат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b="1" dirty="0"/>
              <a:t> Клас </a:t>
            </a:r>
            <a:r>
              <a:rPr lang="uk-UA" b="1" dirty="0" err="1"/>
              <a:t>пиловологозахисту</a:t>
            </a:r>
            <a:r>
              <a:rPr lang="uk-UA" b="1" dirty="0"/>
              <a:t> </a:t>
            </a:r>
            <a:r>
              <a:rPr lang="en-US" b="1" dirty="0"/>
              <a:t>IP20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обігріву</a:t>
            </a:r>
            <a:r>
              <a:rPr lang="ru-RU" dirty="0"/>
              <a:t> 20 м2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встановлення</a:t>
            </a:r>
            <a:r>
              <a:rPr lang="ru-RU" b="1" dirty="0"/>
              <a:t> на </a:t>
            </a:r>
            <a:r>
              <a:rPr lang="ru-RU" b="1" dirty="0" err="1"/>
              <a:t>стіну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Ніжки</a:t>
            </a:r>
            <a:r>
              <a:rPr lang="ru-RU" dirty="0"/>
              <a:t> в </a:t>
            </a:r>
            <a:r>
              <a:rPr lang="ru-RU" dirty="0" err="1"/>
              <a:t>комплекті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Ручки для переноски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CE51DB-2E43-48F3-9D45-5A1BC40F3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47" y="501909"/>
            <a:ext cx="6834232" cy="55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515" y="383365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RCX201-H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750/1250/2000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3 </a:t>
            </a:r>
            <a:r>
              <a:rPr lang="ru-RU" b="1" dirty="0" err="1"/>
              <a:t>ступеня</a:t>
            </a:r>
            <a:r>
              <a:rPr lang="ru-RU" b="1" dirty="0"/>
              <a:t> </a:t>
            </a:r>
            <a:r>
              <a:rPr lang="ru-RU" b="1" dirty="0" err="1"/>
              <a:t>нагрівання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Турбо вентилятор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Автоматичний</a:t>
            </a:r>
            <a:r>
              <a:rPr lang="ru-RU" dirty="0"/>
              <a:t> контроль </a:t>
            </a:r>
            <a:r>
              <a:rPr lang="ru-RU" dirty="0" err="1"/>
              <a:t>температури</a:t>
            </a:r>
            <a:endParaRPr lang="ru-RU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Регульований</a:t>
            </a:r>
            <a:r>
              <a:rPr lang="ru-RU" dirty="0"/>
              <a:t> термостат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індикатор</a:t>
            </a:r>
            <a:endParaRPr lang="ru-RU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b="1" dirty="0"/>
              <a:t> Клас </a:t>
            </a:r>
            <a:r>
              <a:rPr lang="uk-UA" b="1" dirty="0" err="1"/>
              <a:t>пиловологозахисту</a:t>
            </a:r>
            <a:r>
              <a:rPr lang="uk-UA" b="1" dirty="0"/>
              <a:t> </a:t>
            </a:r>
            <a:r>
              <a:rPr lang="en-US" b="1" dirty="0"/>
              <a:t>IP20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обігріву</a:t>
            </a:r>
            <a:r>
              <a:rPr lang="ru-RU" dirty="0"/>
              <a:t> 20 м2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встановлення</a:t>
            </a:r>
            <a:r>
              <a:rPr lang="ru-RU" b="1" dirty="0"/>
              <a:t> на </a:t>
            </a:r>
            <a:r>
              <a:rPr lang="ru-RU" b="1" dirty="0" err="1"/>
              <a:t>стіну</a:t>
            </a:r>
            <a:r>
              <a:rPr lang="ru-RU" b="1" dirty="0"/>
              <a:t>,  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b="1" dirty="0"/>
              <a:t> </a:t>
            </a:r>
            <a:r>
              <a:rPr lang="uk-UA" b="1" dirty="0"/>
              <a:t>Н</a:t>
            </a:r>
            <a:r>
              <a:rPr lang="ru-RU" b="1" dirty="0" err="1"/>
              <a:t>іжкі</a:t>
            </a:r>
            <a:r>
              <a:rPr lang="ru-RU" b="1" dirty="0"/>
              <a:t> в </a:t>
            </a:r>
            <a:r>
              <a:rPr lang="ru-RU" b="1" dirty="0" err="1"/>
              <a:t>комплекті</a:t>
            </a:r>
            <a:r>
              <a:rPr lang="ru-RU" b="1" dirty="0"/>
              <a:t> 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Ручки для переносу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4862C3-35CC-4DF1-B6BE-B3447AFCB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47" y="501909"/>
            <a:ext cx="6834232" cy="55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0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280" y="604706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RCH10-H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1000 Вт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Механічний</a:t>
            </a:r>
            <a:r>
              <a:rPr lang="ru-RU" dirty="0"/>
              <a:t> термостат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індикатор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b="1" dirty="0"/>
              <a:t> Клас </a:t>
            </a:r>
            <a:r>
              <a:rPr lang="uk-UA" b="1" dirty="0" err="1"/>
              <a:t>пиловологозахисту</a:t>
            </a:r>
            <a:r>
              <a:rPr lang="uk-UA" b="1" dirty="0"/>
              <a:t> </a:t>
            </a:r>
            <a:r>
              <a:rPr lang="en-US" b="1" dirty="0"/>
              <a:t>IP20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обігріву</a:t>
            </a:r>
            <a:r>
              <a:rPr lang="ru-RU" dirty="0"/>
              <a:t> 10 м2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встановлення</a:t>
            </a:r>
            <a:r>
              <a:rPr lang="ru-RU" b="1" dirty="0"/>
              <a:t> на </a:t>
            </a:r>
            <a:r>
              <a:rPr lang="ru-RU" b="1" dirty="0" err="1"/>
              <a:t>стіну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dirty="0"/>
              <a:t> Ні</a:t>
            </a:r>
            <a:r>
              <a:rPr lang="ru-RU" dirty="0" err="1"/>
              <a:t>жкі</a:t>
            </a:r>
            <a:r>
              <a:rPr lang="ru-RU" dirty="0"/>
              <a:t> в </a:t>
            </a:r>
            <a:r>
              <a:rPr lang="ru-RU" dirty="0" err="1"/>
              <a:t>комплекті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802469-6D1B-4F6E-81B2-B41173FD2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04" y="721453"/>
            <a:ext cx="4170216" cy="47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60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230" y="662354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RCH15-H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en-US" dirty="0"/>
              <a:t>750/</a:t>
            </a:r>
            <a:r>
              <a:rPr lang="ru-RU" dirty="0"/>
              <a:t>1500 Вт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2 </a:t>
            </a:r>
            <a:r>
              <a:rPr lang="ru-RU" b="1" dirty="0" err="1"/>
              <a:t>ступеня</a:t>
            </a:r>
            <a:r>
              <a:rPr lang="ru-RU" b="1" dirty="0"/>
              <a:t> </a:t>
            </a:r>
            <a:r>
              <a:rPr lang="ru-RU" b="1" dirty="0" err="1"/>
              <a:t>нагріву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Механічний</a:t>
            </a:r>
            <a:r>
              <a:rPr lang="ru-RU" dirty="0"/>
              <a:t> термостат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індикатор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b="1" dirty="0"/>
              <a:t> Клас </a:t>
            </a:r>
            <a:r>
              <a:rPr lang="uk-UA" b="1" dirty="0" err="1"/>
              <a:t>пиловологозахисту</a:t>
            </a:r>
            <a:r>
              <a:rPr lang="uk-UA" b="1" dirty="0"/>
              <a:t> </a:t>
            </a:r>
            <a:r>
              <a:rPr lang="en-US" b="1" dirty="0"/>
              <a:t>IP20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обігріву</a:t>
            </a:r>
            <a:r>
              <a:rPr lang="ru-RU" dirty="0"/>
              <a:t> 15 м2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встановлення</a:t>
            </a:r>
            <a:r>
              <a:rPr lang="ru-RU" b="1" dirty="0"/>
              <a:t> на </a:t>
            </a:r>
            <a:r>
              <a:rPr lang="ru-RU" b="1" dirty="0" err="1"/>
              <a:t>стін</a:t>
            </a:r>
            <a:r>
              <a:rPr lang="uk-UA" b="1" dirty="0"/>
              <a:t>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dirty="0"/>
              <a:t> Ні</a:t>
            </a:r>
            <a:r>
              <a:rPr lang="ru-RU" dirty="0" err="1"/>
              <a:t>жкі</a:t>
            </a:r>
            <a:r>
              <a:rPr lang="ru-RU" dirty="0"/>
              <a:t> в </a:t>
            </a:r>
            <a:r>
              <a:rPr lang="ru-RU" dirty="0" err="1"/>
              <a:t>комплекті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F9A74C-1573-41C0-B2D7-B0C3066CC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61" y="400470"/>
            <a:ext cx="5879098" cy="52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7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430" y="640278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RCH20-H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en-US" dirty="0"/>
              <a:t>1000/</a:t>
            </a:r>
            <a:r>
              <a:rPr lang="ru-RU" dirty="0"/>
              <a:t>2000 Вт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2 </a:t>
            </a:r>
            <a:r>
              <a:rPr lang="ru-RU" b="1" dirty="0" err="1"/>
              <a:t>ступеня</a:t>
            </a:r>
            <a:r>
              <a:rPr lang="ru-RU" b="1" dirty="0"/>
              <a:t> </a:t>
            </a:r>
            <a:r>
              <a:rPr lang="ru-RU" b="1" dirty="0" err="1"/>
              <a:t>нагрівання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Механічний</a:t>
            </a:r>
            <a:r>
              <a:rPr lang="ru-RU" dirty="0"/>
              <a:t> термостат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індикатор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b="1" dirty="0"/>
              <a:t> Клас </a:t>
            </a:r>
            <a:r>
              <a:rPr lang="uk-UA" b="1" dirty="0" err="1"/>
              <a:t>пиловологозахисту</a:t>
            </a:r>
            <a:r>
              <a:rPr lang="uk-UA" b="1" dirty="0"/>
              <a:t> </a:t>
            </a:r>
            <a:r>
              <a:rPr lang="en-US" b="1" dirty="0"/>
              <a:t>IP20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обігріву</a:t>
            </a:r>
            <a:r>
              <a:rPr lang="ru-RU" dirty="0"/>
              <a:t> 20 м2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u="sng" dirty="0"/>
              <a:t> </a:t>
            </a:r>
            <a:r>
              <a:rPr lang="ru-RU" b="1" u="sng" dirty="0" err="1"/>
              <a:t>Можливість</a:t>
            </a:r>
            <a:r>
              <a:rPr lang="ru-RU" b="1" u="sng" dirty="0"/>
              <a:t> </a:t>
            </a:r>
            <a:r>
              <a:rPr lang="ru-RU" b="1" u="sng" dirty="0" err="1"/>
              <a:t>встановлення</a:t>
            </a:r>
            <a:r>
              <a:rPr lang="ru-RU" b="1" u="sng" dirty="0"/>
              <a:t> на </a:t>
            </a:r>
            <a:r>
              <a:rPr lang="ru-RU" b="1" u="sng" dirty="0" err="1"/>
              <a:t>стіну</a:t>
            </a:r>
            <a:endParaRPr lang="en-US" b="1" u="sng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dirty="0"/>
              <a:t> Ні</a:t>
            </a:r>
            <a:r>
              <a:rPr lang="ru-RU" dirty="0" err="1"/>
              <a:t>жкі</a:t>
            </a:r>
            <a:r>
              <a:rPr lang="ru-RU" dirty="0"/>
              <a:t> в </a:t>
            </a:r>
            <a:r>
              <a:rPr lang="ru-RU" dirty="0" err="1"/>
              <a:t>комплекті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167E47-55FB-418B-AEF2-91A21C7C9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83" y="400470"/>
            <a:ext cx="6653076" cy="52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3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726385"/>
            <a:ext cx="90655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800" b="1" dirty="0"/>
          </a:p>
          <a:p>
            <a:pPr algn="ctr"/>
            <a:r>
              <a:rPr lang="uk-UA" sz="2800" dirty="0"/>
              <a:t>Команда </a:t>
            </a:r>
            <a:r>
              <a:rPr lang="en-GB" sz="2800" b="1" dirty="0" err="1"/>
              <a:t>Rotex</a:t>
            </a:r>
            <a:r>
              <a:rPr lang="en-GB" sz="2800" b="1" dirty="0"/>
              <a:t> </a:t>
            </a:r>
            <a:r>
              <a:rPr lang="uk-UA" sz="2800" dirty="0"/>
              <a:t>як завжди дбає про безпеку та комфорт споживачів.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b="1" dirty="0"/>
              <a:t>Всі моделі </a:t>
            </a:r>
            <a:r>
              <a:rPr lang="uk-UA" sz="2800" b="1" dirty="0" err="1"/>
              <a:t>тепловентиляторів</a:t>
            </a:r>
            <a:r>
              <a:rPr lang="uk-UA" sz="2800" b="1" dirty="0"/>
              <a:t> виготовлені із незаймистого пластику.</a:t>
            </a:r>
          </a:p>
          <a:p>
            <a:pPr algn="ctr"/>
            <a:endParaRPr lang="uk-UA" sz="2800" b="1" dirty="0"/>
          </a:p>
          <a:p>
            <a:pPr algn="ctr"/>
            <a:r>
              <a:rPr lang="uk-UA" sz="2800" dirty="0"/>
              <a:t>А моделі </a:t>
            </a:r>
            <a:r>
              <a:rPr lang="en-US" sz="2800" b="1" dirty="0"/>
              <a:t>RAP09-H</a:t>
            </a:r>
            <a:r>
              <a:rPr lang="uk-UA" sz="2800" b="1" dirty="0"/>
              <a:t>, </a:t>
            </a:r>
            <a:r>
              <a:rPr lang="en-US" sz="2800" b="1" dirty="0"/>
              <a:t>RAP09-H-O</a:t>
            </a:r>
            <a:r>
              <a:rPr lang="uk-UA" sz="2800" b="1" dirty="0"/>
              <a:t>,</a:t>
            </a:r>
            <a:r>
              <a:rPr lang="en-US" sz="2800" b="1" dirty="0"/>
              <a:t> RAS15-H</a:t>
            </a:r>
            <a:r>
              <a:rPr lang="uk-UA" sz="2800" b="1" dirty="0"/>
              <a:t>, </a:t>
            </a:r>
            <a:r>
              <a:rPr lang="en-US" sz="2800" b="1" dirty="0"/>
              <a:t>RAS1</a:t>
            </a:r>
            <a:r>
              <a:rPr lang="uk-UA" sz="2800" b="1" dirty="0"/>
              <a:t>6</a:t>
            </a:r>
            <a:r>
              <a:rPr lang="en-US" sz="2800" b="1" dirty="0"/>
              <a:t>-H</a:t>
            </a:r>
            <a:r>
              <a:rPr lang="uk-UA" sz="2800" b="1" dirty="0"/>
              <a:t>  </a:t>
            </a:r>
            <a:r>
              <a:rPr lang="uk-UA" sz="2800" dirty="0"/>
              <a:t>також мають функцію</a:t>
            </a:r>
            <a:r>
              <a:rPr lang="uk-UA" sz="2800" b="1" dirty="0"/>
              <a:t> захисту від перекидання: </a:t>
            </a:r>
            <a:r>
              <a:rPr lang="uk-UA" sz="2800" dirty="0"/>
              <a:t>в разі падіння пристрої </a:t>
            </a:r>
            <a:r>
              <a:rPr lang="uk-UA" sz="2800" dirty="0" err="1"/>
              <a:t>відключаться</a:t>
            </a:r>
            <a:r>
              <a:rPr lang="uk-UA" sz="2800" dirty="0"/>
              <a:t> автоматично.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3705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410838" y="1199465"/>
            <a:ext cx="70759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Моделі </a:t>
            </a:r>
            <a:r>
              <a:rPr lang="en-US" sz="2800" b="1" dirty="0"/>
              <a:t>RCH11-X</a:t>
            </a:r>
            <a:r>
              <a:rPr lang="uk-UA" sz="2800" b="1" dirty="0"/>
              <a:t>, </a:t>
            </a:r>
            <a:r>
              <a:rPr lang="en-US" sz="2800" b="1" dirty="0"/>
              <a:t>RCH1</a:t>
            </a:r>
            <a:r>
              <a:rPr lang="uk-UA" sz="2800" b="1" dirty="0"/>
              <a:t>6</a:t>
            </a:r>
            <a:r>
              <a:rPr lang="en-US" sz="2800" b="1" dirty="0"/>
              <a:t>-X</a:t>
            </a:r>
            <a:r>
              <a:rPr lang="uk-UA" sz="2800" b="1" dirty="0"/>
              <a:t> та </a:t>
            </a:r>
            <a:r>
              <a:rPr lang="en-US" sz="2800" b="1" dirty="0"/>
              <a:t>RCH2</a:t>
            </a:r>
            <a:r>
              <a:rPr lang="uk-UA" sz="2800" b="1" dirty="0"/>
              <a:t>1</a:t>
            </a:r>
            <a:r>
              <a:rPr lang="en-US" sz="2800" b="1" dirty="0"/>
              <a:t>-X</a:t>
            </a:r>
            <a:r>
              <a:rPr lang="uk-UA" sz="2800" b="1" dirty="0"/>
              <a:t> оснащені Х-подібним закритим нагрівальним елементом.</a:t>
            </a:r>
          </a:p>
          <a:p>
            <a:pPr algn="ctr"/>
            <a:endParaRPr lang="uk-UA" sz="2800" b="1" dirty="0"/>
          </a:p>
          <a:p>
            <a:r>
              <a:rPr lang="uk-UA" sz="2800" dirty="0"/>
              <a:t>Такий нагрівальний елемент </a:t>
            </a:r>
            <a:r>
              <a:rPr lang="uk-UA" sz="2800" b="1" dirty="0"/>
              <a:t>рівномірно прогріває приміщення</a:t>
            </a:r>
            <a:r>
              <a:rPr lang="uk-UA" sz="2800" dirty="0"/>
              <a:t>. Довше </a:t>
            </a:r>
            <a:r>
              <a:rPr lang="uk-UA" sz="2800" b="1" dirty="0"/>
              <a:t>тримає тепло та не спалює кисень</a:t>
            </a:r>
            <a:r>
              <a:rPr lang="uk-UA" sz="2800" dirty="0"/>
              <a:t>.</a:t>
            </a:r>
            <a:r>
              <a:rPr lang="uk-UA" sz="2800" b="1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56D9E-DC0C-474B-9392-F6F195685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51" y="1164535"/>
            <a:ext cx="2664619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108" y="635713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RCH11-X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1000 Вт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b="1" dirty="0"/>
              <a:t> Х-</a:t>
            </a:r>
            <a:r>
              <a:rPr lang="ru-RU" b="1" dirty="0"/>
              <a:t>под</a:t>
            </a:r>
            <a:r>
              <a:rPr lang="uk-UA" b="1" dirty="0"/>
              <a:t>і</a:t>
            </a:r>
            <a:r>
              <a:rPr lang="ru-RU" b="1" dirty="0" err="1"/>
              <a:t>бний</a:t>
            </a:r>
            <a:r>
              <a:rPr lang="ru-RU" b="1" dirty="0"/>
              <a:t> </a:t>
            </a:r>
            <a:r>
              <a:rPr lang="ru-RU" b="1" dirty="0" err="1"/>
              <a:t>нагрівальний</a:t>
            </a:r>
            <a:r>
              <a:rPr lang="ru-RU" b="1" dirty="0"/>
              <a:t> </a:t>
            </a:r>
            <a:r>
              <a:rPr lang="ru-RU" b="1" dirty="0" err="1"/>
              <a:t>елемент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Механічний</a:t>
            </a:r>
            <a:r>
              <a:rPr lang="ru-RU" dirty="0"/>
              <a:t> термостат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індикатор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b="1" dirty="0"/>
              <a:t> Клас </a:t>
            </a:r>
            <a:r>
              <a:rPr lang="uk-UA" b="1" dirty="0" err="1"/>
              <a:t>пиловологозахисту</a:t>
            </a:r>
            <a:r>
              <a:rPr lang="uk-UA" b="1" dirty="0"/>
              <a:t> </a:t>
            </a:r>
            <a:r>
              <a:rPr lang="en-US" b="1" dirty="0"/>
              <a:t>IP20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обігріву</a:t>
            </a:r>
            <a:r>
              <a:rPr lang="ru-RU" dirty="0"/>
              <a:t> 10 м2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встановлення</a:t>
            </a:r>
            <a:r>
              <a:rPr lang="ru-RU" b="1" dirty="0"/>
              <a:t> на </a:t>
            </a:r>
            <a:r>
              <a:rPr lang="ru-RU" b="1" dirty="0" err="1"/>
              <a:t>стіну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dirty="0"/>
              <a:t> Ні</a:t>
            </a:r>
            <a:r>
              <a:rPr lang="ru-RU" dirty="0" err="1"/>
              <a:t>жкі</a:t>
            </a:r>
            <a:r>
              <a:rPr lang="ru-RU" dirty="0"/>
              <a:t> в </a:t>
            </a:r>
            <a:r>
              <a:rPr lang="ru-RU" dirty="0" err="1"/>
              <a:t>комплекті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14482D-CEC5-4763-95A7-CB63D1239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63" y="2010843"/>
            <a:ext cx="2723626" cy="22323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85B5B-5D28-4142-9971-586FEAA5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04" y="721453"/>
            <a:ext cx="4170216" cy="477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02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515" y="525978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RCH1</a:t>
            </a:r>
            <a:r>
              <a:rPr lang="uk-UA" sz="2400" b="1" dirty="0"/>
              <a:t>6</a:t>
            </a:r>
            <a:r>
              <a:rPr lang="en-US" sz="2400" b="1" dirty="0"/>
              <a:t>-X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en-US" dirty="0"/>
              <a:t>750/</a:t>
            </a:r>
            <a:r>
              <a:rPr lang="ru-RU" dirty="0"/>
              <a:t>1500 Вт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b="1" dirty="0"/>
              <a:t> Х-</a:t>
            </a:r>
            <a:r>
              <a:rPr lang="ru-RU" b="1" dirty="0"/>
              <a:t>под</a:t>
            </a:r>
            <a:r>
              <a:rPr lang="uk-UA" b="1" dirty="0"/>
              <a:t>і</a:t>
            </a:r>
            <a:r>
              <a:rPr lang="ru-RU" b="1" dirty="0" err="1"/>
              <a:t>бний</a:t>
            </a:r>
            <a:r>
              <a:rPr lang="ru-RU" b="1" dirty="0"/>
              <a:t> </a:t>
            </a:r>
            <a:r>
              <a:rPr lang="ru-RU" b="1" dirty="0" err="1"/>
              <a:t>нагрівальний</a:t>
            </a:r>
            <a:r>
              <a:rPr lang="ru-RU" b="1" dirty="0"/>
              <a:t> </a:t>
            </a:r>
            <a:r>
              <a:rPr lang="ru-RU" b="1" dirty="0" err="1"/>
              <a:t>елемент</a:t>
            </a:r>
            <a:r>
              <a:rPr lang="ru-RU" b="1" dirty="0"/>
              <a:t> 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2 </a:t>
            </a:r>
            <a:r>
              <a:rPr lang="ru-RU" b="1" dirty="0" err="1"/>
              <a:t>ступеня</a:t>
            </a:r>
            <a:r>
              <a:rPr lang="ru-RU" b="1" dirty="0"/>
              <a:t> </a:t>
            </a:r>
            <a:r>
              <a:rPr lang="ru-RU" b="1" dirty="0" err="1"/>
              <a:t>нагріву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Механічний</a:t>
            </a:r>
            <a:r>
              <a:rPr lang="ru-RU" dirty="0"/>
              <a:t> термостат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індикатор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b="1" dirty="0"/>
              <a:t> Клас </a:t>
            </a:r>
            <a:r>
              <a:rPr lang="uk-UA" b="1" dirty="0" err="1"/>
              <a:t>пиловологозахисту</a:t>
            </a:r>
            <a:r>
              <a:rPr lang="uk-UA" b="1" dirty="0"/>
              <a:t> </a:t>
            </a:r>
            <a:r>
              <a:rPr lang="en-US" b="1" dirty="0"/>
              <a:t>IP20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обігріву</a:t>
            </a:r>
            <a:r>
              <a:rPr lang="ru-RU" dirty="0"/>
              <a:t> 15 м2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встановлення</a:t>
            </a:r>
            <a:r>
              <a:rPr lang="ru-RU" b="1" dirty="0"/>
              <a:t> на </a:t>
            </a:r>
            <a:r>
              <a:rPr lang="ru-RU" b="1" dirty="0" err="1"/>
              <a:t>стіну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dirty="0"/>
              <a:t> Ні</a:t>
            </a:r>
            <a:r>
              <a:rPr lang="ru-RU" dirty="0" err="1"/>
              <a:t>жкі</a:t>
            </a:r>
            <a:r>
              <a:rPr lang="ru-RU" dirty="0"/>
              <a:t> в </a:t>
            </a:r>
            <a:r>
              <a:rPr lang="ru-RU" dirty="0" err="1"/>
              <a:t>комплекті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666B43-FE78-4717-B62B-AA9CDA9E4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74" y="2052831"/>
            <a:ext cx="2723626" cy="22323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5160F0-5A39-4A0E-B394-7C713C6B5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61" y="400470"/>
            <a:ext cx="5879098" cy="52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82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005" y="564078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RCH2</a:t>
            </a:r>
            <a:r>
              <a:rPr lang="uk-UA" sz="2400" b="1" dirty="0"/>
              <a:t>1</a:t>
            </a:r>
            <a:r>
              <a:rPr lang="en-US" sz="2400" b="1" dirty="0"/>
              <a:t>-X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en-US" dirty="0"/>
              <a:t>1000/</a:t>
            </a:r>
            <a:r>
              <a:rPr lang="ru-RU" dirty="0"/>
              <a:t>2000 Вт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b="1" dirty="0"/>
              <a:t> Х-</a:t>
            </a:r>
            <a:r>
              <a:rPr lang="ru-RU" b="1" dirty="0"/>
              <a:t>под</a:t>
            </a:r>
            <a:r>
              <a:rPr lang="uk-UA" b="1" dirty="0"/>
              <a:t>і</a:t>
            </a:r>
            <a:r>
              <a:rPr lang="ru-RU" b="1" dirty="0" err="1"/>
              <a:t>бний</a:t>
            </a:r>
            <a:r>
              <a:rPr lang="ru-RU" b="1" dirty="0"/>
              <a:t> </a:t>
            </a:r>
            <a:r>
              <a:rPr lang="ru-RU" b="1" dirty="0" err="1"/>
              <a:t>нагрівальний</a:t>
            </a:r>
            <a:r>
              <a:rPr lang="ru-RU" b="1" dirty="0"/>
              <a:t> </a:t>
            </a:r>
            <a:r>
              <a:rPr lang="ru-RU" b="1" dirty="0" err="1"/>
              <a:t>елемент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2 </a:t>
            </a:r>
            <a:r>
              <a:rPr lang="ru-RU" b="1" dirty="0" err="1"/>
              <a:t>ступеня</a:t>
            </a:r>
            <a:r>
              <a:rPr lang="ru-RU" b="1" dirty="0"/>
              <a:t> </a:t>
            </a:r>
            <a:r>
              <a:rPr lang="ru-RU" b="1" dirty="0" err="1"/>
              <a:t>нагрівання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Механічний</a:t>
            </a:r>
            <a:r>
              <a:rPr lang="ru-RU" dirty="0"/>
              <a:t> термостат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індикатор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b="1" dirty="0"/>
              <a:t> Клас </a:t>
            </a:r>
            <a:r>
              <a:rPr lang="uk-UA" b="1" dirty="0" err="1"/>
              <a:t>пиловологозахисту</a:t>
            </a:r>
            <a:r>
              <a:rPr lang="uk-UA" b="1" dirty="0"/>
              <a:t> </a:t>
            </a:r>
            <a:r>
              <a:rPr lang="en-US" b="1" dirty="0"/>
              <a:t>IP20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обігріву</a:t>
            </a:r>
            <a:r>
              <a:rPr lang="ru-RU" dirty="0"/>
              <a:t> 20 м2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встановлення</a:t>
            </a:r>
            <a:r>
              <a:rPr lang="ru-RU" b="1" dirty="0"/>
              <a:t> на </a:t>
            </a:r>
            <a:r>
              <a:rPr lang="ru-RU" b="1" dirty="0" err="1"/>
              <a:t>стіну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dirty="0"/>
              <a:t> Ні</a:t>
            </a:r>
            <a:r>
              <a:rPr lang="ru-RU" dirty="0" err="1"/>
              <a:t>жкі</a:t>
            </a:r>
            <a:r>
              <a:rPr lang="ru-RU" dirty="0"/>
              <a:t> в </a:t>
            </a:r>
            <a:r>
              <a:rPr lang="ru-RU" dirty="0" err="1"/>
              <a:t>комплекті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74B18-8905-431A-B5CA-136E502BB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913" y="1845578"/>
            <a:ext cx="2430898" cy="19923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F5CBA5-A8A8-4A99-9B1E-C73C9FD67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77" y="400470"/>
            <a:ext cx="6653076" cy="52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4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RAS01-H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1000/2000 Вт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Незаймистий</a:t>
            </a:r>
            <a:r>
              <a:rPr lang="ru-RU" b="1" dirty="0"/>
              <a:t> пластик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Регульований</a:t>
            </a:r>
            <a:r>
              <a:rPr lang="ru-RU" dirty="0"/>
              <a:t> термостат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Холодн</a:t>
            </a:r>
            <a:r>
              <a:rPr lang="uk-UA" b="1" dirty="0"/>
              <a:t>е</a:t>
            </a:r>
            <a:r>
              <a:rPr lang="ru-RU" b="1" dirty="0"/>
              <a:t> / тепле / </a:t>
            </a:r>
            <a:r>
              <a:rPr lang="ru-RU" b="1" dirty="0" err="1"/>
              <a:t>гаряче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Індикація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Ручка для </a:t>
            </a:r>
            <a:r>
              <a:rPr lang="ru-RU" dirty="0" err="1"/>
              <a:t>переміщення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5AE654-AA58-4699-BBDF-FA95A974B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36" y="1021278"/>
            <a:ext cx="4970964" cy="49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RAS01-H Blue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- </a:t>
            </a:r>
            <a:r>
              <a:rPr lang="ru-RU" dirty="0" err="1"/>
              <a:t>Потужність</a:t>
            </a:r>
            <a:r>
              <a:rPr lang="ru-RU" dirty="0"/>
              <a:t> 1000/2000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Незаймистий</a:t>
            </a:r>
            <a:r>
              <a:rPr lang="ru-RU" b="1" dirty="0"/>
              <a:t> пластик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Регульований</a:t>
            </a:r>
            <a:r>
              <a:rPr lang="ru-RU" dirty="0"/>
              <a:t> термостат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Холодн</a:t>
            </a:r>
            <a:r>
              <a:rPr lang="uk-UA" b="1" dirty="0"/>
              <a:t>е</a:t>
            </a:r>
            <a:r>
              <a:rPr lang="ru-RU" b="1" dirty="0"/>
              <a:t> / тепле / </a:t>
            </a:r>
            <a:r>
              <a:rPr lang="ru-RU" b="1" dirty="0" err="1"/>
              <a:t>гаряче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Індикація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Ручка для </a:t>
            </a:r>
            <a:r>
              <a:rPr lang="ru-RU" dirty="0" err="1"/>
              <a:t>переміщення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209164-A64E-4DB0-BA07-9EC203E25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68" y="788317"/>
            <a:ext cx="4893532" cy="48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2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649705" y="1173678"/>
            <a:ext cx="5369105" cy="43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RAS04-H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Потужність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1000/2000 Вт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600" b="1" dirty="0"/>
              <a:t> </a:t>
            </a:r>
            <a:r>
              <a:rPr lang="ru-RU" sz="1600" b="1" dirty="0" err="1"/>
              <a:t>Незаймистий</a:t>
            </a:r>
            <a:r>
              <a:rPr lang="ru-RU" sz="1600" b="1" dirty="0"/>
              <a:t> пластик</a:t>
            </a:r>
            <a:endParaRPr lang="en-US" sz="1600" b="1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Регульований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термостат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Холодн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тепле /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гаряче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повітря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Індикація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роботи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Захист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перегріву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Ручка для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переміщення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848FB4-F406-44CC-9C45-147C35EE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57" y="813734"/>
            <a:ext cx="4859728" cy="48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649705" y="1173678"/>
            <a:ext cx="5369105" cy="43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400" b="1" dirty="0"/>
              <a:t>RAS04-H Grey</a:t>
            </a:r>
            <a:endParaRPr lang="ru-RU" sz="2400" b="1" dirty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Потужність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1000/2000 Вт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600" b="1" dirty="0"/>
              <a:t> </a:t>
            </a:r>
            <a:r>
              <a:rPr lang="ru-RU" sz="1600" b="1" dirty="0" err="1"/>
              <a:t>Незаймистий</a:t>
            </a:r>
            <a:r>
              <a:rPr lang="ru-RU" sz="1600" b="1" dirty="0"/>
              <a:t> пластик</a:t>
            </a:r>
            <a:endParaRPr lang="en-US" sz="1600" b="1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Регульований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термостат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Холодн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тепле /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гаряче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повітря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Індикація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роботи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Захист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перегріву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Ручка для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переміщення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F5F870-392C-4CD8-B035-A62548FC7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49" y="800338"/>
            <a:ext cx="5071551" cy="50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6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RAS</a:t>
            </a:r>
            <a:r>
              <a:rPr lang="ru-RU" sz="2400" b="1" dirty="0"/>
              <a:t>07</a:t>
            </a:r>
            <a:r>
              <a:rPr lang="en-US" sz="2400" b="1" dirty="0"/>
              <a:t>-H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1000/2000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Незаймистий</a:t>
            </a:r>
            <a:r>
              <a:rPr lang="ru-RU" b="1" dirty="0"/>
              <a:t> пластик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Холодне</a:t>
            </a:r>
            <a:r>
              <a:rPr lang="ru-RU" b="1" dirty="0"/>
              <a:t> / тепле / </a:t>
            </a:r>
            <a:r>
              <a:rPr lang="ru-RU" b="1" dirty="0" err="1"/>
              <a:t>гаряче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dirty="0"/>
              <a:t> І</a:t>
            </a:r>
            <a:r>
              <a:rPr lang="ru-RU" dirty="0" err="1"/>
              <a:t>ндикація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en-US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en-US" b="1" dirty="0"/>
          </a:p>
          <a:p>
            <a:pPr>
              <a:lnSpc>
                <a:spcPct val="120000"/>
              </a:lnSpc>
            </a:pPr>
            <a:endParaRPr lang="uk-UA" sz="1400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9B93FE-0234-43F5-A520-A041DB3E9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71" y="947956"/>
            <a:ext cx="4725505" cy="47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RAS10-H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 </a:t>
            </a:r>
            <a:r>
              <a:rPr lang="ru-RU" dirty="0" err="1"/>
              <a:t>Потужність</a:t>
            </a:r>
            <a:r>
              <a:rPr lang="ru-RU" dirty="0"/>
              <a:t> 1000/2000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Незаймистий</a:t>
            </a:r>
            <a:r>
              <a:rPr lang="ru-RU" b="1" dirty="0"/>
              <a:t> пластик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Регульований</a:t>
            </a:r>
            <a:r>
              <a:rPr lang="ru-RU" dirty="0"/>
              <a:t> термостат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Холодне</a:t>
            </a:r>
            <a:r>
              <a:rPr lang="ru-RU" b="1" dirty="0"/>
              <a:t> / тепле / </a:t>
            </a:r>
            <a:r>
              <a:rPr lang="ru-RU" b="1" dirty="0" err="1"/>
              <a:t>гаряче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dirty="0"/>
              <a:t> І</a:t>
            </a:r>
            <a:r>
              <a:rPr lang="ru-RU" dirty="0" err="1"/>
              <a:t>ндикація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Рисунок 4" descr="RAS10-H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454" y="1134207"/>
            <a:ext cx="4589588" cy="45895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158CBA-2915-4F0C-B546-AE1E24A29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64" y="1400961"/>
            <a:ext cx="894590" cy="11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RAP09-H</a:t>
            </a:r>
            <a:r>
              <a:rPr lang="uk-UA" sz="2400" b="1" dirty="0"/>
              <a:t> </a:t>
            </a:r>
            <a:endParaRPr lang="en-US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750/1500 Вт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Незаймистий</a:t>
            </a:r>
            <a:r>
              <a:rPr lang="ru-RU" b="1" dirty="0"/>
              <a:t> пластик</a:t>
            </a:r>
            <a:endParaRPr lang="en-US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Керамічний</a:t>
            </a:r>
            <a:r>
              <a:rPr lang="ru-RU" b="1" dirty="0"/>
              <a:t> </a:t>
            </a:r>
            <a:r>
              <a:rPr lang="ru-RU" b="1" dirty="0" err="1"/>
              <a:t>нагрівальний</a:t>
            </a:r>
            <a:r>
              <a:rPr lang="ru-RU" b="1" dirty="0"/>
              <a:t> </a:t>
            </a:r>
            <a:r>
              <a:rPr lang="ru-RU" b="1" dirty="0" err="1"/>
              <a:t>елемент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Регульований</a:t>
            </a:r>
            <a:r>
              <a:rPr lang="ru-RU" dirty="0"/>
              <a:t> термостат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Холодне</a:t>
            </a:r>
            <a:r>
              <a:rPr lang="ru-RU" b="1" dirty="0"/>
              <a:t> / тепле / </a:t>
            </a:r>
            <a:r>
              <a:rPr lang="ru-RU" b="1" dirty="0" err="1"/>
              <a:t>гаряче</a:t>
            </a:r>
            <a:r>
              <a:rPr lang="ru-RU" b="1" dirty="0"/>
              <a:t> </a:t>
            </a:r>
            <a:r>
              <a:rPr lang="ru-RU" b="1" dirty="0" err="1"/>
              <a:t>повітря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Індикація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перегріву</a:t>
            </a:r>
            <a:endParaRPr lang="ru-RU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dirty="0"/>
              <a:t> Ручка для </a:t>
            </a:r>
            <a:r>
              <a:rPr lang="ru-RU" dirty="0" err="1"/>
              <a:t>переміщення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AF6313-DAAA-4889-B3F7-347137A7B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92" y="1021278"/>
            <a:ext cx="1004846" cy="13127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C894A3-0D8E-4E73-9E9B-D164E7762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0" y="675954"/>
            <a:ext cx="3495412" cy="53718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5E6945-F1BA-4DC5-9E4D-E6FB4B5FF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87" y="2334000"/>
            <a:ext cx="1237843" cy="13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6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762</Words>
  <Application>Microsoft Office PowerPoint</Application>
  <PresentationFormat>Широкоэкранный</PresentationFormat>
  <Paragraphs>200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Montserrat</vt:lpstr>
      <vt:lpstr>Montserrat Bold</vt:lpstr>
      <vt:lpstr>Тема Office</vt:lpstr>
      <vt:lpstr>ТЕПЛОВЕНТИЛЯТОРИ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КОНВЕКТОРИ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Денис Соловодов</cp:lastModifiedBy>
  <cp:revision>93</cp:revision>
  <dcterms:created xsi:type="dcterms:W3CDTF">2019-02-20T15:38:26Z</dcterms:created>
  <dcterms:modified xsi:type="dcterms:W3CDTF">2021-09-24T14:58:38Z</dcterms:modified>
</cp:coreProperties>
</file>