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67" r:id="rId2"/>
    <p:sldId id="263" r:id="rId3"/>
    <p:sldId id="274" r:id="rId4"/>
    <p:sldId id="280" r:id="rId5"/>
    <p:sldId id="281" r:id="rId6"/>
    <p:sldId id="275" r:id="rId7"/>
    <p:sldId id="288" r:id="rId8"/>
    <p:sldId id="283" r:id="rId9"/>
    <p:sldId id="290" r:id="rId10"/>
    <p:sldId id="291" r:id="rId11"/>
    <p:sldId id="293" r:id="rId12"/>
    <p:sldId id="292" r:id="rId13"/>
    <p:sldId id="26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2CD00"/>
    <a:srgbClr val="FFCA0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78" autoAdjust="0"/>
    <p:restoredTop sz="86420" autoAdjust="0"/>
  </p:normalViewPr>
  <p:slideViewPr>
    <p:cSldViewPr snapToGrid="0">
      <p:cViewPr>
        <p:scale>
          <a:sx n="68" d="100"/>
          <a:sy n="68" d="100"/>
        </p:scale>
        <p:origin x="-522" y="-9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36" y="642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0D15DB-47A4-48B6-A9B3-101387BF1DE0}" type="datetimeFigureOut">
              <a:rPr lang="en-US" smtClean="0"/>
              <a:pPr/>
              <a:t>10/10/2019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A0E5BC-C379-4530-AF60-A13CD8905D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29838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50074" y="0"/>
            <a:ext cx="5941925" cy="599202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8F9C7E1-7970-4E39-924E-B87FF221BA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094" y="1976719"/>
            <a:ext cx="9227942" cy="1716124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178AD610-76C0-481B-9115-F3229A6D38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094" y="4050926"/>
            <a:ext cx="9227942" cy="1321174"/>
          </a:xfrm>
        </p:spPr>
        <p:txBody>
          <a:bodyPr>
            <a:no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7368FFB4-46B4-4900-A6FE-2DDB5D2F260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A8C6E723-5928-4F10-8808-219BA47DE87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09600" y="471365"/>
            <a:ext cx="2186814" cy="85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8912699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384" userDrawn="1">
          <p15:clr>
            <a:srgbClr val="FBAE40"/>
          </p15:clr>
        </p15:guide>
        <p15:guide id="2" pos="7296" userDrawn="1">
          <p15:clr>
            <a:srgbClr val="FBAE40"/>
          </p15:clr>
        </p15:guide>
        <p15:guide id="3" orient="horz" pos="3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051B64D-1FD4-47FA-AE55-428395E6C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0" y="571501"/>
            <a:ext cx="2438399" cy="164231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760375E9-9D23-4650-A242-2811F2F72F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305" y="571500"/>
            <a:ext cx="8149390" cy="521685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="" xmlns:a16="http://schemas.microsoft.com/office/drawing/2014/main" id="{2EC70E98-312B-43DF-98E4-7D86CCB72D2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9127958" y="4146048"/>
            <a:ext cx="2438399" cy="164231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1" name="Объект 2">
            <a:extLst>
              <a:ext uri="{FF2B5EF4-FFF2-40B4-BE49-F238E27FC236}">
                <a16:creationId xmlns="" xmlns:a16="http://schemas.microsoft.com/office/drawing/2014/main" id="{819368C9-6875-4F04-9A9E-F8F7F0D53662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9144001" y="2358774"/>
            <a:ext cx="2438399" cy="164231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12" name="Рисунок 6">
            <a:extLst>
              <a:ext uri="{FF2B5EF4-FFF2-40B4-BE49-F238E27FC236}">
                <a16:creationId xmlns=""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13" name="Рисунок 8">
            <a:extLst>
              <a:ext uri="{FF2B5EF4-FFF2-40B4-BE49-F238E27FC236}">
                <a16:creationId xmlns=""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60016"/>
            <a:ext cx="12192000" cy="503630"/>
          </a:xfrm>
          <a:prstGeom prst="rect">
            <a:avLst/>
          </a:prstGeom>
        </p:spPr>
      </p:pic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Нижний колонтитул 4">
            <a:extLst>
              <a:ext uri="{FF2B5EF4-FFF2-40B4-BE49-F238E27FC236}">
                <a16:creationId xmlns=""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10925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159667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bg>
      <p:bgPr>
        <a:solidFill>
          <a:srgbClr val="F2C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0AEB25EF-184D-4C5F-AD99-F61BE532CD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07" y="0"/>
            <a:ext cx="12190141" cy="684021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8F9C7E1-7970-4E39-924E-B87FF221BA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094" y="2036617"/>
            <a:ext cx="9227942" cy="1656225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178AD610-76C0-481B-9115-F3229A6D38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094" y="4050926"/>
            <a:ext cx="9227942" cy="1385598"/>
          </a:xfrm>
        </p:spPr>
        <p:txBody>
          <a:bodyPr>
            <a:no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7368FFB4-46B4-4900-A6FE-2DDB5D2F260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A8C6E723-5928-4F10-8808-219BA47DE87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09600" y="471365"/>
            <a:ext cx="2186814" cy="85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4611160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384">
          <p15:clr>
            <a:srgbClr val="FBAE40"/>
          </p15:clr>
        </p15:guide>
        <p15:guide id="2" pos="7296">
          <p15:clr>
            <a:srgbClr val="FBAE40"/>
          </p15:clr>
        </p15:guide>
        <p15:guide id="3" orient="horz" pos="36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CCDDEC9-D1D4-41AD-BAF4-180528B21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1" y="365125"/>
            <a:ext cx="8798859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4E911EC-136B-4461-BE44-A6D4ADAA3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41" y="1825624"/>
            <a:ext cx="8798859" cy="3534797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6" name="Рисунок 6">
            <a:extLst>
              <a:ext uri="{FF2B5EF4-FFF2-40B4-BE49-F238E27FC236}">
                <a16:creationId xmlns=""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8" name="Рисунок 8">
            <a:extLst>
              <a:ext uri="{FF2B5EF4-FFF2-40B4-BE49-F238E27FC236}">
                <a16:creationId xmlns=""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10" name="Номер слайда 5">
            <a:extLst>
              <a:ext uri="{FF2B5EF4-FFF2-40B4-BE49-F238E27FC236}">
                <a16:creationId xmlns=""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=""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1085564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3384" userDrawn="1">
          <p15:clr>
            <a:srgbClr val="FBAE40"/>
          </p15:clr>
        </p15:guide>
        <p15:guide id="2" pos="5856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4E911EC-136B-4461-BE44-A6D4ADAA3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41" y="571500"/>
            <a:ext cx="8798859" cy="478892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5" name="Рисунок 6">
            <a:extLst>
              <a:ext uri="{FF2B5EF4-FFF2-40B4-BE49-F238E27FC236}">
                <a16:creationId xmlns=""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=""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8" name="Номер слайда 5">
            <a:extLst>
              <a:ext uri="{FF2B5EF4-FFF2-40B4-BE49-F238E27FC236}">
                <a16:creationId xmlns=""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=""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2427816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3384">
          <p15:clr>
            <a:srgbClr val="FBAE40"/>
          </p15:clr>
        </p15:guide>
        <p15:guide id="2" pos="585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4AFBC01-D91B-42D6-AB8B-607AB475E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1" y="365125"/>
            <a:ext cx="11071412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90AD41A-EA1F-4754-96DE-BC374CE263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7541" y="1825625"/>
            <a:ext cx="5508812" cy="354647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FA64654B-642B-4F72-92C4-3DF2EC8704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410200" cy="3546475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DEAE810A-D389-4825-8DFA-405A2B1C42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8BA7CC1B-EE1E-4A65-81AC-75FB8F36CE0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67444"/>
            <a:ext cx="12192000" cy="503630"/>
          </a:xfrm>
          <a:prstGeom prst="rect">
            <a:avLst/>
          </a:prstGeom>
        </p:spPr>
      </p:pic>
      <p:sp>
        <p:nvSpPr>
          <p:cNvPr id="7" name="Номер слайда 5">
            <a:extLst>
              <a:ext uri="{FF2B5EF4-FFF2-40B4-BE49-F238E27FC236}">
                <a16:creationId xmlns=""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=""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88056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bg>
      <p:bgPr>
        <a:solidFill>
          <a:srgbClr val="F2C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1ADBCCC-F6C7-437C-9F88-98D0B50FF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 algn="ctr">
              <a:defRPr sz="4800" baseline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pic>
        <p:nvPicPr>
          <p:cNvPr id="5" name="Рисунок 6">
            <a:extLst>
              <a:ext uri="{FF2B5EF4-FFF2-40B4-BE49-F238E27FC236}">
                <a16:creationId xmlns=""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=""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9" name="Номер слайда 5">
            <a:extLst>
              <a:ext uri="{FF2B5EF4-FFF2-40B4-BE49-F238E27FC236}">
                <a16:creationId xmlns=""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=""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58147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1ADBCCC-F6C7-437C-9F88-98D0B50FF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 algn="ctr">
              <a:defRPr sz="4800" baseline="0">
                <a:solidFill>
                  <a:srgbClr val="F2CD00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pic>
        <p:nvPicPr>
          <p:cNvPr id="5" name="Рисунок 6">
            <a:extLst>
              <a:ext uri="{FF2B5EF4-FFF2-40B4-BE49-F238E27FC236}">
                <a16:creationId xmlns=""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=""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7" name="Номер слайда 5">
            <a:extLst>
              <a:ext uri="{FF2B5EF4-FFF2-40B4-BE49-F238E27FC236}">
                <a16:creationId xmlns=""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=""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54075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A2F40714-C4CB-45A3-97EC-F91BB6228E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"/>
            <a:ext cx="12192000" cy="585739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pic>
        <p:nvPicPr>
          <p:cNvPr id="5" name="Рисунок 6">
            <a:extLst>
              <a:ext uri="{FF2B5EF4-FFF2-40B4-BE49-F238E27FC236}">
                <a16:creationId xmlns=""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=""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7" name="Номер слайда 5">
            <a:extLst>
              <a:ext uri="{FF2B5EF4-FFF2-40B4-BE49-F238E27FC236}">
                <a16:creationId xmlns=""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=""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53026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051B64D-1FD4-47FA-AE55-428395E6C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571501"/>
            <a:ext cx="548640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760375E9-9D23-4650-A242-2811F2F72F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305" y="2213811"/>
            <a:ext cx="5486399" cy="315829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6" name="Рисунок 6">
            <a:extLst>
              <a:ext uri="{FF2B5EF4-FFF2-40B4-BE49-F238E27FC236}">
                <a16:creationId xmlns=""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7" name="Рисунок 8">
            <a:extLst>
              <a:ext uri="{FF2B5EF4-FFF2-40B4-BE49-F238E27FC236}">
                <a16:creationId xmlns=""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10" name="Номер слайда 5">
            <a:extLst>
              <a:ext uri="{FF2B5EF4-FFF2-40B4-BE49-F238E27FC236}">
                <a16:creationId xmlns=""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=""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1334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119773E-154B-4183-B54F-BC0064FDA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000AE13D-2785-415A-9274-A7B8ED7519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1AA1447-7A2A-4D42-9AE4-F5C95287EF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34200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3" r:id="rId4"/>
    <p:sldLayoutId id="2147483652" r:id="rId5"/>
    <p:sldLayoutId id="2147483651" r:id="rId6"/>
    <p:sldLayoutId id="2147483664" r:id="rId7"/>
    <p:sldLayoutId id="2147483657" r:id="rId8"/>
    <p:sldLayoutId id="2147483656" r:id="rId9"/>
    <p:sldLayoutId id="2147483662" r:id="rId10"/>
    <p:sldLayoutId id="214748365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4" userDrawn="1">
          <p15:clr>
            <a:srgbClr val="F26B43"/>
          </p15:clr>
        </p15:guide>
        <p15:guide id="2" pos="7296" userDrawn="1">
          <p15:clr>
            <a:srgbClr val="F26B43"/>
          </p15:clr>
        </p15:guide>
        <p15:guide id="3" orient="horz" pos="360" userDrawn="1">
          <p15:clr>
            <a:srgbClr val="F26B43"/>
          </p15:clr>
        </p15:guide>
        <p15:guide id="4" orient="horz" pos="33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sale@rotex.net.ua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="" xmlns:a16="http://schemas.microsoft.com/office/drawing/2014/main" id="{326D9421-A23A-4E78-8B17-DB652A6F24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094" y="1976718"/>
            <a:ext cx="9227942" cy="3200924"/>
          </a:xfrm>
        </p:spPr>
        <p:txBody>
          <a:bodyPr>
            <a:normAutofit/>
          </a:bodyPr>
          <a:lstStyle/>
          <a:p>
            <a:r>
              <a:rPr lang="ru-RU" dirty="0" smtClean="0"/>
              <a:t>ВИПРЯМЛЮВАЧ</a:t>
            </a:r>
            <a:r>
              <a:rPr lang="uk-UA" dirty="0" smtClean="0"/>
              <a:t>І, </a:t>
            </a:r>
            <a:r>
              <a:rPr lang="uk-UA" dirty="0" smtClean="0"/>
              <a:t>ПЛОЙКИ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uk-UA" dirty="0" smtClean="0"/>
              <a:t/>
            </a:r>
            <a:br>
              <a:rPr lang="uk-UA" dirty="0" smtClean="0"/>
            </a:b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22953124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4065C62F-5DC2-45FF-A1F0-128910CF25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2560" y="346029"/>
            <a:ext cx="5523485" cy="477388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 smtClean="0"/>
              <a:t>RHC1</a:t>
            </a:r>
            <a:r>
              <a:rPr lang="ru-RU" sz="2400" b="1" dirty="0" smtClean="0"/>
              <a:t>5</a:t>
            </a:r>
            <a:r>
              <a:rPr lang="en-US" sz="2400" b="1" dirty="0" smtClean="0"/>
              <a:t>0-S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sz="1400" dirty="0" err="1" smtClean="0"/>
              <a:t>Потужність</a:t>
            </a:r>
            <a:r>
              <a:rPr lang="ru-RU" sz="1400" dirty="0" smtClean="0"/>
              <a:t> 2Вт, 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sz="1400" dirty="0" smtClean="0"/>
              <a:t>Машинка для стрижки </a:t>
            </a:r>
            <a:r>
              <a:rPr lang="ru-RU" sz="1400" dirty="0" err="1" smtClean="0"/>
              <a:t>волосся</a:t>
            </a:r>
            <a:r>
              <a:rPr lang="ru-RU" sz="1400" dirty="0" smtClean="0"/>
              <a:t>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бороди</a:t>
            </a:r>
            <a:r>
              <a:rPr lang="ru-RU" sz="1400" dirty="0" smtClean="0"/>
              <a:t>. 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sz="1400" dirty="0" err="1" smtClean="0"/>
              <a:t>Гострі</a:t>
            </a:r>
            <a:r>
              <a:rPr lang="ru-RU" sz="1400" dirty="0" smtClean="0"/>
              <a:t> </a:t>
            </a:r>
            <a:r>
              <a:rPr lang="ru-RU" sz="1400" dirty="0" err="1" smtClean="0"/>
              <a:t>загартовані</a:t>
            </a:r>
            <a:r>
              <a:rPr lang="ru-RU" sz="1400" dirty="0" smtClean="0"/>
              <a:t> </a:t>
            </a:r>
            <a:r>
              <a:rPr lang="ru-RU" sz="1400" dirty="0" err="1" smtClean="0"/>
              <a:t>сталеві</a:t>
            </a:r>
            <a:r>
              <a:rPr lang="ru-RU" sz="1400" dirty="0" smtClean="0"/>
              <a:t> </a:t>
            </a:r>
            <a:r>
              <a:rPr lang="ru-RU" sz="1400" dirty="0" err="1" smtClean="0"/>
              <a:t>леза</a:t>
            </a:r>
            <a:r>
              <a:rPr lang="ru-RU" sz="1400" dirty="0" smtClean="0"/>
              <a:t>. 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sz="1400" dirty="0" err="1" smtClean="0"/>
              <a:t>Ергономічний</a:t>
            </a:r>
            <a:r>
              <a:rPr lang="ru-RU" sz="1400" dirty="0" smtClean="0"/>
              <a:t> дизайн корпусу для комфортного </a:t>
            </a:r>
            <a:r>
              <a:rPr lang="ru-RU" sz="1400" dirty="0" err="1" smtClean="0"/>
              <a:t>використання</a:t>
            </a:r>
            <a:r>
              <a:rPr lang="ru-RU" sz="1400" dirty="0" smtClean="0"/>
              <a:t>. 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sz="1400" dirty="0" err="1" smtClean="0"/>
              <a:t>Універсальність</a:t>
            </a:r>
            <a:r>
              <a:rPr lang="ru-RU" sz="1400" dirty="0" smtClean="0"/>
              <a:t> для </a:t>
            </a:r>
            <a:r>
              <a:rPr lang="ru-RU" sz="1400" dirty="0" err="1" smtClean="0"/>
              <a:t>всієї</a:t>
            </a:r>
            <a:r>
              <a:rPr lang="ru-RU" sz="1400" dirty="0" smtClean="0"/>
              <a:t> </a:t>
            </a:r>
            <a:r>
              <a:rPr lang="ru-RU" sz="1400" dirty="0" err="1" smtClean="0"/>
              <a:t>родини</a:t>
            </a:r>
            <a:r>
              <a:rPr lang="ru-RU" sz="1400" dirty="0" smtClean="0"/>
              <a:t>: 6 </a:t>
            </a:r>
            <a:r>
              <a:rPr lang="ru-RU" sz="1400" dirty="0" err="1" smtClean="0"/>
              <a:t>регулювань</a:t>
            </a:r>
            <a:r>
              <a:rPr lang="ru-RU" sz="1400" dirty="0" smtClean="0"/>
              <a:t> </a:t>
            </a:r>
            <a:r>
              <a:rPr lang="ru-RU" sz="1400" dirty="0" err="1" smtClean="0"/>
              <a:t>висоти</a:t>
            </a:r>
            <a:r>
              <a:rPr lang="ru-RU" sz="1400" dirty="0" smtClean="0"/>
              <a:t> (1 / 1.3 / 1.6 / 1.9 / 4/6 мм). 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sz="1400" dirty="0" err="1" smtClean="0"/>
              <a:t>Комплектац</a:t>
            </a:r>
            <a:r>
              <a:rPr lang="uk-UA" sz="1400" dirty="0" err="1" smtClean="0"/>
              <a:t>ія</a:t>
            </a:r>
            <a:r>
              <a:rPr lang="uk-UA" sz="1400" dirty="0" smtClean="0"/>
              <a:t>: </a:t>
            </a:r>
            <a:r>
              <a:rPr lang="ru-RU" sz="1400" dirty="0" err="1" smtClean="0"/>
              <a:t>Щітка</a:t>
            </a:r>
            <a:r>
              <a:rPr lang="ru-RU" sz="1400" dirty="0" smtClean="0"/>
              <a:t> </a:t>
            </a:r>
            <a:r>
              <a:rPr lang="ru-RU" sz="1400" dirty="0" smtClean="0"/>
              <a:t>для </a:t>
            </a:r>
            <a:r>
              <a:rPr lang="ru-RU" sz="1400" dirty="0" err="1" smtClean="0"/>
              <a:t>чищення</a:t>
            </a:r>
            <a:r>
              <a:rPr lang="ru-RU" sz="1400" dirty="0" smtClean="0"/>
              <a:t> лез, </a:t>
            </a:r>
            <a:r>
              <a:rPr lang="ru-RU" sz="1400" dirty="0" err="1" smtClean="0"/>
              <a:t>олія</a:t>
            </a:r>
            <a:r>
              <a:rPr lang="ru-RU" sz="1400" dirty="0" smtClean="0"/>
              <a:t>, ш</a:t>
            </a:r>
            <a:r>
              <a:rPr lang="ru-RU" sz="1400" dirty="0" smtClean="0"/>
              <a:t>нур </a:t>
            </a:r>
            <a:r>
              <a:rPr lang="ru-RU" sz="1400" dirty="0" smtClean="0"/>
              <a:t>для </a:t>
            </a:r>
            <a:r>
              <a:rPr lang="ru-RU" sz="1400" dirty="0" smtClean="0"/>
              <a:t>зарядки, </a:t>
            </a:r>
            <a:r>
              <a:rPr lang="ru-RU" sz="1400" dirty="0" err="1" smtClean="0"/>
              <a:t>мішечок</a:t>
            </a:r>
            <a:r>
              <a:rPr lang="ru-RU" sz="1400" dirty="0" smtClean="0"/>
              <a:t> </a:t>
            </a:r>
            <a:r>
              <a:rPr lang="ru-RU" sz="1400" dirty="0" smtClean="0"/>
              <a:t>для </a:t>
            </a:r>
            <a:r>
              <a:rPr lang="ru-RU" sz="1400" dirty="0" err="1" smtClean="0"/>
              <a:t>зручного</a:t>
            </a:r>
            <a:r>
              <a:rPr lang="ru-RU" sz="1400" dirty="0" smtClean="0"/>
              <a:t> </a:t>
            </a:r>
            <a:r>
              <a:rPr lang="ru-RU" sz="1400" dirty="0" err="1" smtClean="0"/>
              <a:t>зберігання</a:t>
            </a:r>
            <a:r>
              <a:rPr lang="ru-RU" sz="1400" dirty="0" smtClean="0"/>
              <a:t>. 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sz="1400" dirty="0" err="1" smtClean="0"/>
              <a:t>Колір</a:t>
            </a:r>
            <a:r>
              <a:rPr lang="ru-RU" sz="1400" dirty="0" smtClean="0"/>
              <a:t> </a:t>
            </a:r>
            <a:r>
              <a:rPr lang="ru-RU" sz="1400" dirty="0" err="1" smtClean="0"/>
              <a:t>чорний</a:t>
            </a:r>
            <a:r>
              <a:rPr lang="ru-RU" sz="1400" dirty="0" smtClean="0"/>
              <a:t>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Рисунок 4" descr="RHC150-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9012" y="423762"/>
            <a:ext cx="2761052" cy="567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2850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4065C62F-5DC2-45FF-A1F0-128910CF25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2560" y="346028"/>
            <a:ext cx="5678412" cy="5590537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 smtClean="0"/>
              <a:t>RHC160-T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sz="1400" dirty="0" err="1" smtClean="0"/>
              <a:t>Потужність</a:t>
            </a:r>
            <a:r>
              <a:rPr lang="ru-RU" sz="1400" dirty="0" smtClean="0"/>
              <a:t> 2 Вт. </a:t>
            </a:r>
            <a:endParaRPr lang="en-US" sz="1400" dirty="0" smtClean="0"/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sz="1400" dirty="0" err="1" smtClean="0"/>
              <a:t>Професійна</a:t>
            </a:r>
            <a:r>
              <a:rPr lang="ru-RU" sz="1400" dirty="0" smtClean="0"/>
              <a:t> машинка для стрижки </a:t>
            </a:r>
            <a:r>
              <a:rPr lang="ru-RU" sz="1400" dirty="0" err="1" smtClean="0"/>
              <a:t>волосся</a:t>
            </a:r>
            <a:r>
              <a:rPr lang="ru-RU" sz="1400" dirty="0" smtClean="0"/>
              <a:t>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бороди</a:t>
            </a:r>
            <a:r>
              <a:rPr lang="ru-RU" sz="1400" dirty="0" smtClean="0"/>
              <a:t>.</a:t>
            </a:r>
            <a:endParaRPr lang="en-US" sz="1400" dirty="0" smtClean="0"/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sz="1400" dirty="0" err="1" smtClean="0"/>
              <a:t>Гострі</a:t>
            </a:r>
            <a:r>
              <a:rPr lang="ru-RU" sz="1400" dirty="0" smtClean="0"/>
              <a:t> ТИТАНОВІ </a:t>
            </a:r>
            <a:r>
              <a:rPr lang="ru-RU" sz="1400" dirty="0" err="1" smtClean="0"/>
              <a:t>леза</a:t>
            </a:r>
            <a:r>
              <a:rPr lang="ru-RU" sz="1400" dirty="0" smtClean="0"/>
              <a:t>. </a:t>
            </a:r>
            <a:endParaRPr lang="en-US" sz="1400" dirty="0" smtClean="0"/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sz="1400" dirty="0" err="1" smtClean="0"/>
              <a:t>Ергономічний</a:t>
            </a:r>
            <a:r>
              <a:rPr lang="ru-RU" sz="1400" dirty="0" smtClean="0"/>
              <a:t> дизайн корпусу для комфортного </a:t>
            </a:r>
            <a:r>
              <a:rPr lang="ru-RU" sz="1400" dirty="0" err="1" smtClean="0"/>
              <a:t>використання</a:t>
            </a:r>
            <a:r>
              <a:rPr lang="ru-RU" sz="1400" dirty="0" smtClean="0"/>
              <a:t>. </a:t>
            </a:r>
            <a:endParaRPr lang="en-US" sz="1400" dirty="0" smtClean="0"/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sz="1400" dirty="0" smtClean="0"/>
              <a:t>2 </a:t>
            </a:r>
            <a:r>
              <a:rPr lang="ru-RU" sz="1400" dirty="0" err="1" smtClean="0"/>
              <a:t>універсальні</a:t>
            </a:r>
            <a:r>
              <a:rPr lang="ru-RU" sz="1400" dirty="0" smtClean="0"/>
              <a:t> насадки для </a:t>
            </a:r>
            <a:r>
              <a:rPr lang="ru-RU" sz="1400" dirty="0" err="1" smtClean="0"/>
              <a:t>всієї</a:t>
            </a:r>
            <a:r>
              <a:rPr lang="ru-RU" sz="1400" dirty="0" smtClean="0"/>
              <a:t> </a:t>
            </a:r>
            <a:r>
              <a:rPr lang="ru-RU" sz="1400" dirty="0" err="1" smtClean="0"/>
              <a:t>родини</a:t>
            </a:r>
            <a:r>
              <a:rPr lang="ru-RU" sz="1400" dirty="0" smtClean="0"/>
              <a:t>: 5 * 2 </a:t>
            </a:r>
            <a:r>
              <a:rPr lang="ru-RU" sz="1400" dirty="0" err="1" smtClean="0"/>
              <a:t>Регульовані</a:t>
            </a:r>
            <a:r>
              <a:rPr lang="ru-RU" sz="1400" dirty="0" smtClean="0"/>
              <a:t> </a:t>
            </a:r>
            <a:r>
              <a:rPr lang="ru-RU" sz="1400" dirty="0" err="1" smtClean="0"/>
              <a:t>висоти</a:t>
            </a:r>
            <a:r>
              <a:rPr lang="ru-RU" sz="1400" dirty="0" smtClean="0"/>
              <a:t> стрижки (4/7/10/13/16 мм). (18/21/24/27/30 мм), </a:t>
            </a:r>
            <a:endParaRPr lang="en-US" sz="1400" dirty="0" smtClean="0"/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sz="1400" dirty="0" err="1" smtClean="0"/>
              <a:t>Комплектація</a:t>
            </a:r>
            <a:r>
              <a:rPr lang="ru-RU" sz="1400" dirty="0" smtClean="0"/>
              <a:t>: </a:t>
            </a:r>
            <a:r>
              <a:rPr lang="ru-RU" sz="1400" dirty="0" err="1" smtClean="0"/>
              <a:t>щ</a:t>
            </a:r>
            <a:r>
              <a:rPr lang="ru-RU" sz="1400" dirty="0" err="1" smtClean="0"/>
              <a:t>ітка</a:t>
            </a:r>
            <a:r>
              <a:rPr lang="ru-RU" sz="1400" dirty="0" smtClean="0"/>
              <a:t> </a:t>
            </a:r>
            <a:r>
              <a:rPr lang="ru-RU" sz="1400" dirty="0" smtClean="0"/>
              <a:t>для </a:t>
            </a:r>
            <a:r>
              <a:rPr lang="ru-RU" sz="1400" dirty="0" err="1" smtClean="0"/>
              <a:t>чищення</a:t>
            </a:r>
            <a:r>
              <a:rPr lang="ru-RU" sz="1400" dirty="0" smtClean="0"/>
              <a:t> лез, </a:t>
            </a:r>
            <a:r>
              <a:rPr lang="uk-UA" sz="1400" dirty="0" smtClean="0"/>
              <a:t>олія</a:t>
            </a:r>
            <a:r>
              <a:rPr lang="ru-RU" sz="1400" dirty="0" smtClean="0"/>
              <a:t>, б</a:t>
            </a:r>
            <a:r>
              <a:rPr lang="ru-RU" sz="1400" dirty="0" smtClean="0"/>
              <a:t>аза </a:t>
            </a:r>
            <a:r>
              <a:rPr lang="ru-RU" sz="1400" dirty="0" err="1" smtClean="0"/>
              <a:t>з</a:t>
            </a:r>
            <a:r>
              <a:rPr lang="ru-RU" sz="1400" dirty="0" smtClean="0"/>
              <a:t> адаптером для </a:t>
            </a:r>
            <a:r>
              <a:rPr lang="ru-RU" sz="1400" dirty="0" smtClean="0"/>
              <a:t>зарядки, </a:t>
            </a:r>
            <a:r>
              <a:rPr lang="ru-RU" sz="1400" dirty="0" err="1" smtClean="0"/>
              <a:t>мішечок</a:t>
            </a:r>
            <a:r>
              <a:rPr lang="ru-RU" sz="1400" dirty="0" smtClean="0"/>
              <a:t> </a:t>
            </a:r>
            <a:r>
              <a:rPr lang="ru-RU" sz="1400" dirty="0" smtClean="0"/>
              <a:t>для </a:t>
            </a:r>
            <a:r>
              <a:rPr lang="ru-RU" sz="1400" dirty="0" err="1" smtClean="0"/>
              <a:t>зручного</a:t>
            </a:r>
            <a:r>
              <a:rPr lang="ru-RU" sz="1400" dirty="0" smtClean="0"/>
              <a:t> </a:t>
            </a:r>
            <a:r>
              <a:rPr lang="ru-RU" sz="1400" dirty="0" err="1" smtClean="0"/>
              <a:t>зберігання</a:t>
            </a:r>
            <a:r>
              <a:rPr lang="ru-RU" sz="1400" dirty="0" smtClean="0"/>
              <a:t>. 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sz="1400" dirty="0" err="1" smtClean="0"/>
              <a:t>Колір</a:t>
            </a:r>
            <a:r>
              <a:rPr lang="ru-RU" sz="1400" dirty="0" smtClean="0"/>
              <a:t> </a:t>
            </a:r>
            <a:r>
              <a:rPr lang="ru-RU" sz="1400" dirty="0" err="1" smtClean="0"/>
              <a:t>сірий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" name="Рисунок 5" descr="RHC160-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7974" y="240171"/>
            <a:ext cx="3288890" cy="5899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2850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4065C62F-5DC2-45FF-A1F0-128910CF25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0357" y="247555"/>
            <a:ext cx="5678412" cy="557647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 smtClean="0"/>
              <a:t>RHC185-S </a:t>
            </a:r>
            <a:r>
              <a:rPr lang="en-US" sz="2400" b="1" dirty="0" err="1" smtClean="0"/>
              <a:t>LuxMan</a:t>
            </a:r>
            <a:r>
              <a:rPr lang="en-US" sz="2400" b="1" dirty="0" smtClean="0"/>
              <a:t> </a:t>
            </a:r>
          </a:p>
          <a:p>
            <a:pPr>
              <a:lnSpc>
                <a:spcPct val="120000"/>
              </a:lnSpc>
            </a:pPr>
            <a:r>
              <a:rPr lang="ru-RU" sz="1400" dirty="0" err="1" smtClean="0"/>
              <a:t>Потужність</a:t>
            </a:r>
            <a:r>
              <a:rPr lang="ru-RU" sz="1400" dirty="0" smtClean="0"/>
              <a:t> 3Вт. </a:t>
            </a:r>
          </a:p>
          <a:p>
            <a:pPr>
              <a:lnSpc>
                <a:spcPct val="120000"/>
              </a:lnSpc>
            </a:pPr>
            <a:r>
              <a:rPr lang="ru-RU" sz="1400" dirty="0" smtClean="0"/>
              <a:t>5в1 Триммер для стрижки </a:t>
            </a:r>
            <a:r>
              <a:rPr lang="ru-RU" sz="1400" dirty="0" err="1" smtClean="0"/>
              <a:t>волосся</a:t>
            </a:r>
            <a:r>
              <a:rPr lang="ru-RU" sz="1400" dirty="0" smtClean="0"/>
              <a:t> </a:t>
            </a:r>
            <a:r>
              <a:rPr lang="ru-RU" sz="1400" dirty="0" err="1" smtClean="0"/>
              <a:t>бороди</a:t>
            </a:r>
            <a:r>
              <a:rPr lang="ru-RU" sz="1400" dirty="0" smtClean="0"/>
              <a:t>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тіла</a:t>
            </a:r>
            <a:r>
              <a:rPr lang="ru-RU" sz="1400" dirty="0" smtClean="0"/>
              <a:t>. </a:t>
            </a:r>
          </a:p>
          <a:p>
            <a:pPr>
              <a:lnSpc>
                <a:spcPct val="120000"/>
              </a:lnSpc>
            </a:pPr>
            <a:r>
              <a:rPr lang="ru-RU" sz="1400" dirty="0" smtClean="0"/>
              <a:t>5 насадок: </a:t>
            </a:r>
          </a:p>
          <a:p>
            <a:pPr>
              <a:lnSpc>
                <a:spcPct val="120000"/>
              </a:lnSpc>
            </a:pPr>
            <a:r>
              <a:rPr lang="ru-RU" sz="1400" dirty="0" smtClean="0"/>
              <a:t>1-а - </a:t>
            </a:r>
            <a:r>
              <a:rPr lang="ru-RU" sz="1400" dirty="0" err="1" smtClean="0"/>
              <a:t>повноцінна</a:t>
            </a:r>
            <a:r>
              <a:rPr lang="ru-RU" sz="1400" dirty="0" smtClean="0"/>
              <a:t> машинка для </a:t>
            </a:r>
            <a:r>
              <a:rPr lang="ru-RU" sz="1400" dirty="0" err="1" smtClean="0"/>
              <a:t>підстригання</a:t>
            </a:r>
            <a:r>
              <a:rPr lang="ru-RU" sz="1400" dirty="0" smtClean="0"/>
              <a:t> </a:t>
            </a:r>
            <a:r>
              <a:rPr lang="ru-RU" sz="1400" dirty="0" err="1" smtClean="0"/>
              <a:t>волосся</a:t>
            </a:r>
            <a:r>
              <a:rPr lang="ru-RU" sz="1400" dirty="0" smtClean="0"/>
              <a:t>, </a:t>
            </a:r>
          </a:p>
          <a:p>
            <a:pPr>
              <a:lnSpc>
                <a:spcPct val="120000"/>
              </a:lnSpc>
            </a:pPr>
            <a:r>
              <a:rPr lang="ru-RU" sz="1400" dirty="0" smtClean="0"/>
              <a:t>2-а - триммер </a:t>
            </a:r>
            <a:r>
              <a:rPr lang="ru-RU" sz="1400" dirty="0" err="1" smtClean="0"/>
              <a:t>призначений</a:t>
            </a:r>
            <a:r>
              <a:rPr lang="ru-RU" sz="1400" dirty="0" smtClean="0"/>
              <a:t> для </a:t>
            </a:r>
            <a:r>
              <a:rPr lang="ru-RU" sz="1400" dirty="0" err="1" smtClean="0"/>
              <a:t>тіла</a:t>
            </a:r>
            <a:r>
              <a:rPr lang="ru-RU" sz="1400" dirty="0" smtClean="0"/>
              <a:t> (область </a:t>
            </a:r>
            <a:r>
              <a:rPr lang="ru-RU" sz="1400" dirty="0" err="1" smtClean="0"/>
              <a:t>пахв</a:t>
            </a:r>
            <a:r>
              <a:rPr lang="ru-RU" sz="1400" dirty="0" smtClean="0"/>
              <a:t>, грудей, живота, </a:t>
            </a:r>
            <a:r>
              <a:rPr lang="ru-RU" sz="1400" dirty="0" err="1" smtClean="0"/>
              <a:t>плечей</a:t>
            </a:r>
            <a:r>
              <a:rPr lang="ru-RU" sz="1400" dirty="0" smtClean="0"/>
              <a:t>, паху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ніг</a:t>
            </a:r>
            <a:r>
              <a:rPr lang="ru-RU" sz="1400" dirty="0" smtClean="0"/>
              <a:t>, </a:t>
            </a:r>
          </a:p>
          <a:p>
            <a:pPr>
              <a:lnSpc>
                <a:spcPct val="120000"/>
              </a:lnSpc>
            </a:pPr>
            <a:r>
              <a:rPr lang="ru-RU" sz="1400" dirty="0" smtClean="0"/>
              <a:t>3-тя - </a:t>
            </a:r>
            <a:r>
              <a:rPr lang="ru-RU" sz="1400" dirty="0" err="1" smtClean="0"/>
              <a:t>міні-бритва</a:t>
            </a:r>
            <a:r>
              <a:rPr lang="ru-RU" sz="1400" dirty="0" smtClean="0"/>
              <a:t> </a:t>
            </a:r>
            <a:r>
              <a:rPr lang="ru-RU" sz="1400" dirty="0" err="1" smtClean="0"/>
              <a:t>із</a:t>
            </a:r>
            <a:r>
              <a:rPr lang="ru-RU" sz="1400" dirty="0" smtClean="0"/>
              <a:t> </a:t>
            </a:r>
            <a:r>
              <a:rPr lang="ru-RU" sz="1400" dirty="0" err="1" smtClean="0"/>
              <a:t>сіткою</a:t>
            </a:r>
            <a:r>
              <a:rPr lang="ru-RU" sz="1400" dirty="0" smtClean="0"/>
              <a:t> для </a:t>
            </a:r>
            <a:r>
              <a:rPr lang="ru-RU" sz="1400" dirty="0" err="1" smtClean="0"/>
              <a:t>відділення</a:t>
            </a:r>
            <a:r>
              <a:rPr lang="ru-RU" sz="1400" dirty="0" smtClean="0"/>
              <a:t> контуру, </a:t>
            </a:r>
          </a:p>
          <a:p>
            <a:pPr>
              <a:lnSpc>
                <a:spcPct val="120000"/>
              </a:lnSpc>
            </a:pPr>
            <a:r>
              <a:rPr lang="ru-RU" sz="1400" dirty="0" smtClean="0"/>
              <a:t>4-а - </a:t>
            </a:r>
            <a:r>
              <a:rPr lang="ru-RU" sz="1400" dirty="0" err="1" smtClean="0"/>
              <a:t>міні-тример</a:t>
            </a:r>
            <a:r>
              <a:rPr lang="ru-RU" sz="1400" dirty="0" smtClean="0"/>
              <a:t> для точного контуру невеликих </a:t>
            </a:r>
            <a:r>
              <a:rPr lang="ru-RU" sz="1400" dirty="0" err="1" smtClean="0"/>
              <a:t>ділянок</a:t>
            </a:r>
            <a:r>
              <a:rPr lang="ru-RU" sz="1400" dirty="0" smtClean="0"/>
              <a:t> и деталей, </a:t>
            </a:r>
          </a:p>
          <a:p>
            <a:pPr>
              <a:lnSpc>
                <a:spcPct val="120000"/>
              </a:lnSpc>
            </a:pPr>
            <a:r>
              <a:rPr lang="ru-RU" sz="1400" dirty="0" smtClean="0"/>
              <a:t>5-а насадка для </a:t>
            </a:r>
            <a:r>
              <a:rPr lang="ru-RU" sz="1400" dirty="0" err="1" smtClean="0"/>
              <a:t>видалення</a:t>
            </a:r>
            <a:r>
              <a:rPr lang="ru-RU" sz="1400" dirty="0" smtClean="0"/>
              <a:t> </a:t>
            </a:r>
            <a:r>
              <a:rPr lang="ru-RU" sz="1400" dirty="0" err="1" smtClean="0"/>
              <a:t>волосся</a:t>
            </a:r>
            <a:r>
              <a:rPr lang="ru-RU" sz="1400" dirty="0" smtClean="0"/>
              <a:t> в </a:t>
            </a:r>
            <a:r>
              <a:rPr lang="ru-RU" sz="1400" dirty="0" err="1" smtClean="0"/>
              <a:t>носі</a:t>
            </a:r>
            <a:r>
              <a:rPr lang="ru-RU" sz="1400" dirty="0" smtClean="0"/>
              <a:t> та </a:t>
            </a:r>
            <a:r>
              <a:rPr lang="ru-RU" sz="1400" dirty="0" err="1" smtClean="0"/>
              <a:t>вухах</a:t>
            </a:r>
            <a:r>
              <a:rPr lang="ru-RU" sz="1400" dirty="0" smtClean="0"/>
              <a:t>. </a:t>
            </a:r>
          </a:p>
          <a:p>
            <a:pPr>
              <a:lnSpc>
                <a:spcPct val="120000"/>
              </a:lnSpc>
            </a:pPr>
            <a:r>
              <a:rPr lang="ru-RU" sz="1400" dirty="0" err="1" smtClean="0"/>
              <a:t>Комплектація</a:t>
            </a:r>
            <a:r>
              <a:rPr lang="ru-RU" sz="1400" dirty="0" smtClean="0"/>
              <a:t>: адаптер для зарядки, </a:t>
            </a:r>
            <a:r>
              <a:rPr lang="ru-RU" sz="1400" dirty="0" err="1" smtClean="0"/>
              <a:t>щіточка</a:t>
            </a:r>
            <a:r>
              <a:rPr lang="ru-RU" sz="1400" dirty="0" smtClean="0"/>
              <a:t> для чистки, </a:t>
            </a:r>
            <a:r>
              <a:rPr lang="ru-RU" sz="1400" dirty="0" err="1" smtClean="0"/>
              <a:t>мішечок</a:t>
            </a:r>
            <a:r>
              <a:rPr lang="ru-RU" sz="1400" dirty="0" smtClean="0"/>
              <a:t> </a:t>
            </a:r>
            <a:r>
              <a:rPr lang="ru-RU" sz="1400" dirty="0" err="1" smtClean="0"/>
              <a:t>з</a:t>
            </a:r>
            <a:r>
              <a:rPr lang="ru-RU" sz="1400" dirty="0" smtClean="0"/>
              <a:t> </a:t>
            </a:r>
            <a:r>
              <a:rPr lang="ru-RU" sz="1400" dirty="0" err="1" smtClean="0"/>
              <a:t>тканини</a:t>
            </a:r>
            <a:r>
              <a:rPr lang="ru-RU" sz="1400" dirty="0" smtClean="0"/>
              <a:t> для </a:t>
            </a:r>
            <a:r>
              <a:rPr lang="ru-RU" sz="1400" dirty="0" err="1" smtClean="0"/>
              <a:t>зручного</a:t>
            </a:r>
            <a:r>
              <a:rPr lang="ru-RU" sz="1400" dirty="0" smtClean="0"/>
              <a:t> </a:t>
            </a:r>
            <a:r>
              <a:rPr lang="ru-RU" sz="1400" dirty="0" err="1" smtClean="0"/>
              <a:t>зберігання</a:t>
            </a:r>
            <a:r>
              <a:rPr lang="ru-RU" sz="1400" dirty="0" smtClean="0"/>
              <a:t>. </a:t>
            </a:r>
          </a:p>
          <a:p>
            <a:pPr>
              <a:lnSpc>
                <a:spcPct val="120000"/>
              </a:lnSpc>
            </a:pPr>
            <a:r>
              <a:rPr lang="ru-RU" sz="1400" dirty="0" err="1" smtClean="0"/>
              <a:t>Колір</a:t>
            </a:r>
            <a:r>
              <a:rPr lang="ru-RU" sz="1400" dirty="0" smtClean="0"/>
              <a:t>: </a:t>
            </a:r>
            <a:r>
              <a:rPr lang="ru-RU" sz="1400" dirty="0" err="1" smtClean="0"/>
              <a:t>блакитний</a:t>
            </a:r>
            <a:r>
              <a:rPr lang="ru-RU" sz="1400" dirty="0" smtClean="0"/>
              <a:t>.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Рисунок 4" descr="Rotex-RHC185-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2374" y="528361"/>
            <a:ext cx="3535682" cy="5294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2850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62397"/>
            <a:ext cx="5449556" cy="2078491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/>
              <a:t>Дякуємо за увагу!</a:t>
            </a:r>
            <a:br>
              <a:rPr lang="ru-RU" sz="2800" dirty="0" smtClean="0"/>
            </a:br>
            <a:endParaRPr lang="en-US" sz="28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09600" y="4690837"/>
            <a:ext cx="6943411" cy="834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952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ВІДДІЛ ПРОДАЖІВ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cs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(044) 207-10-43 (вн.1028)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  <a:hlinkClick r:id="rId2"/>
              </a:rPr>
              <a:t>sale@rotex.net.ua</a:t>
            </a:r>
            <a:endParaRPr kumimoji="0" lang="uk-UA" altLang="en-US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cs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5" name="AutoShape 2" descr="https://rotex.net.ua/img/contacts-phone.svg"/>
          <p:cNvSpPr>
            <a:spLocks noChangeAspect="1" noChangeArrowheads="1"/>
          </p:cNvSpPr>
          <p:nvPr/>
        </p:nvSpPr>
        <p:spPr bwMode="auto">
          <a:xfrm>
            <a:off x="58738" y="-12255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3" descr="https://rotex.net.ua/img/contacts-mail.svg"/>
          <p:cNvSpPr>
            <a:spLocks noChangeAspect="1" noChangeArrowheads="1"/>
          </p:cNvSpPr>
          <p:nvPr/>
        </p:nvSpPr>
        <p:spPr bwMode="auto">
          <a:xfrm>
            <a:off x="58738" y="-7540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https://rotex.net.ua/img/contacts-phone.svg"/>
          <p:cNvSpPr>
            <a:spLocks noChangeAspect="1" noChangeArrowheads="1"/>
          </p:cNvSpPr>
          <p:nvPr/>
        </p:nvSpPr>
        <p:spPr bwMode="auto">
          <a:xfrm>
            <a:off x="58738" y="-1460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5" descr="https://rotex.net.ua/img/contacts-mail.svg"/>
          <p:cNvSpPr>
            <a:spLocks noChangeAspect="1" noChangeArrowheads="1"/>
          </p:cNvSpPr>
          <p:nvPr/>
        </p:nvSpPr>
        <p:spPr bwMode="auto">
          <a:xfrm>
            <a:off x="58738" y="3254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6" descr="https://rotex.net.ua/img/contacts-pin.svg"/>
          <p:cNvSpPr>
            <a:spLocks noChangeAspect="1" noChangeArrowheads="1"/>
          </p:cNvSpPr>
          <p:nvPr/>
        </p:nvSpPr>
        <p:spPr bwMode="auto">
          <a:xfrm>
            <a:off x="58738" y="7969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3166905" y="4690837"/>
            <a:ext cx="6943411" cy="834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952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СЕРВІСНЕ ОБСЛУГОВУВАННЯ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+mn-lt"/>
              <a:cs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(044) 207-10-47</a:t>
            </a:r>
          </a:p>
          <a:p>
            <a:pPr lvl="0"/>
            <a:r>
              <a:rPr lang="ru-RU" altLang="en-US" sz="1200" dirty="0" smtClean="0">
                <a:solidFill>
                  <a:schemeClr val="bg1"/>
                </a:solidFill>
                <a:latin typeface="+mn-lt"/>
                <a:cs typeface="Open Sans" panose="020B0606030504020204" pitchFamily="34" charset="0"/>
              </a:rPr>
              <a:t>support@rotex.net.ua</a:t>
            </a:r>
          </a:p>
          <a:p>
            <a:pPr lvl="0"/>
            <a:r>
              <a:rPr lang="ru-RU" altLang="en-US" sz="1200" dirty="0" smtClean="0">
                <a:solidFill>
                  <a:schemeClr val="bg1"/>
                </a:solidFill>
                <a:latin typeface="+mn-lt"/>
                <a:cs typeface="Open Sans" panose="020B0606030504020204" pitchFamily="34" charset="0"/>
              </a:rPr>
              <a:t>Україна, м. Київ</a:t>
            </a: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  </a:t>
            </a:r>
          </a:p>
        </p:txBody>
      </p:sp>
    </p:spTree>
    <p:extLst>
      <p:ext uri="{BB962C8B-B14F-4D97-AF65-F5344CB8AC3E}">
        <p14:creationId xmlns:p14="http://schemas.microsoft.com/office/powerpoint/2010/main" xmlns="" val="424130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8" name="Текст 3">
            <a:extLst>
              <a:ext uri="{FF2B5EF4-FFF2-40B4-BE49-F238E27FC236}">
                <a16:creationId xmlns="" xmlns:a16="http://schemas.microsoft.com/office/drawing/2014/main" id="{4065C62F-5DC2-45FF-A1F0-128910CF25ED}"/>
              </a:ext>
            </a:extLst>
          </p:cNvPr>
          <p:cNvSpPr txBox="1">
            <a:spLocks/>
          </p:cNvSpPr>
          <p:nvPr/>
        </p:nvSpPr>
        <p:spPr>
          <a:xfrm>
            <a:off x="368351" y="498429"/>
            <a:ext cx="5369105" cy="43463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lnSpc>
                <a:spcPct val="120000"/>
              </a:lnSpc>
            </a:pPr>
            <a:r>
              <a:rPr lang="en-US" sz="2400" b="1" dirty="0" smtClean="0"/>
              <a:t>RHC</a:t>
            </a:r>
            <a:r>
              <a:rPr lang="ru-RU" sz="2400" b="1" dirty="0" smtClean="0"/>
              <a:t>32</a:t>
            </a:r>
            <a:r>
              <a:rPr lang="en-US" sz="2400" b="1" dirty="0" smtClean="0"/>
              <a:t>0-S </a:t>
            </a:r>
          </a:p>
          <a:p>
            <a:pPr>
              <a:lnSpc>
                <a:spcPct val="120000"/>
              </a:lnSpc>
              <a:spcBef>
                <a:spcPts val="1000"/>
              </a:spcBef>
              <a:buFontTx/>
              <a:buChar char="-"/>
            </a:pPr>
            <a:r>
              <a:rPr lang="ru-RU" sz="1400" dirty="0" err="1" smtClean="0"/>
              <a:t>Потужність</a:t>
            </a:r>
            <a:r>
              <a:rPr lang="ru-RU" sz="1400" dirty="0" smtClean="0"/>
              <a:t> 35 Вт. </a:t>
            </a:r>
            <a:endParaRPr lang="en-US" sz="1400" dirty="0" smtClean="0"/>
          </a:p>
          <a:p>
            <a:pPr>
              <a:lnSpc>
                <a:spcPct val="120000"/>
              </a:lnSpc>
              <a:spcBef>
                <a:spcPts val="1000"/>
              </a:spcBef>
              <a:buFontTx/>
              <a:buChar char="-"/>
            </a:pPr>
            <a:r>
              <a:rPr lang="ru-RU" sz="1400" dirty="0" err="1" smtClean="0"/>
              <a:t>Керамічне</a:t>
            </a:r>
            <a:r>
              <a:rPr lang="ru-RU" sz="1400" dirty="0" smtClean="0"/>
              <a:t> </a:t>
            </a:r>
            <a:r>
              <a:rPr lang="ru-RU" sz="1400" dirty="0" err="1" smtClean="0"/>
              <a:t>покриття</a:t>
            </a:r>
            <a:r>
              <a:rPr lang="ru-RU" sz="1400" dirty="0" smtClean="0"/>
              <a:t> </a:t>
            </a:r>
            <a:r>
              <a:rPr lang="ru-RU" sz="1400" dirty="0" err="1" smtClean="0"/>
              <a:t>нагрівальних</a:t>
            </a:r>
            <a:r>
              <a:rPr lang="ru-RU" sz="1400" dirty="0" smtClean="0"/>
              <a:t> пластин. </a:t>
            </a:r>
            <a:endParaRPr lang="en-US" sz="1400" dirty="0" smtClean="0"/>
          </a:p>
          <a:p>
            <a:pPr>
              <a:lnSpc>
                <a:spcPct val="120000"/>
              </a:lnSpc>
              <a:spcBef>
                <a:spcPts val="1000"/>
              </a:spcBef>
              <a:buFontTx/>
              <a:buChar char="-"/>
            </a:pPr>
            <a:r>
              <a:rPr lang="ru-RU" sz="1400" dirty="0" err="1" smtClean="0"/>
              <a:t>Ергономічний</a:t>
            </a:r>
            <a:r>
              <a:rPr lang="ru-RU" sz="1400" dirty="0" smtClean="0"/>
              <a:t> дизайн корпусу для комфортного </a:t>
            </a:r>
            <a:r>
              <a:rPr lang="ru-RU" sz="1400" dirty="0" err="1" smtClean="0"/>
              <a:t>використання</a:t>
            </a:r>
            <a:r>
              <a:rPr lang="ru-RU" sz="1400" dirty="0" smtClean="0"/>
              <a:t>. </a:t>
            </a:r>
            <a:endParaRPr lang="en-US" sz="1400" dirty="0" smtClean="0"/>
          </a:p>
          <a:p>
            <a:pPr>
              <a:lnSpc>
                <a:spcPct val="120000"/>
              </a:lnSpc>
              <a:spcBef>
                <a:spcPts val="1000"/>
              </a:spcBef>
              <a:buFontTx/>
              <a:buChar char="-"/>
            </a:pPr>
            <a:r>
              <a:rPr lang="ru-RU" sz="1400" dirty="0" err="1" smtClean="0"/>
              <a:t>Вмикач</a:t>
            </a:r>
            <a:r>
              <a:rPr lang="ru-RU" sz="1400" dirty="0" smtClean="0"/>
              <a:t> </a:t>
            </a:r>
            <a:r>
              <a:rPr lang="en-US" sz="1400" dirty="0" smtClean="0"/>
              <a:t>ON / OFF. </a:t>
            </a:r>
          </a:p>
          <a:p>
            <a:pPr>
              <a:lnSpc>
                <a:spcPct val="120000"/>
              </a:lnSpc>
              <a:spcBef>
                <a:spcPts val="1000"/>
              </a:spcBef>
              <a:buFontTx/>
              <a:buChar char="-"/>
            </a:pPr>
            <a:r>
              <a:rPr lang="ru-RU" sz="1400" dirty="0" err="1" smtClean="0"/>
              <a:t>Індикатор</a:t>
            </a:r>
            <a:r>
              <a:rPr lang="ru-RU" sz="1400" dirty="0" smtClean="0"/>
              <a:t> </a:t>
            </a:r>
            <a:r>
              <a:rPr lang="ru-RU" sz="1400" dirty="0" err="1" smtClean="0"/>
              <a:t>роботи</a:t>
            </a:r>
            <a:r>
              <a:rPr lang="ru-RU" sz="1400" dirty="0" smtClean="0"/>
              <a:t>. </a:t>
            </a:r>
            <a:endParaRPr lang="en-US" sz="1400" dirty="0" smtClean="0"/>
          </a:p>
          <a:p>
            <a:pPr>
              <a:lnSpc>
                <a:spcPct val="120000"/>
              </a:lnSpc>
              <a:spcBef>
                <a:spcPts val="1000"/>
              </a:spcBef>
              <a:buFontTx/>
              <a:buChar char="-"/>
            </a:pPr>
            <a:r>
              <a:rPr lang="ru-RU" sz="1400" dirty="0" err="1" smtClean="0"/>
              <a:t>Розмір</a:t>
            </a:r>
            <a:r>
              <a:rPr lang="ru-RU" sz="1400" dirty="0" smtClean="0"/>
              <a:t> пластин: 2,2 * 9см. </a:t>
            </a:r>
            <a:endParaRPr lang="en-US" sz="1400" dirty="0" smtClean="0"/>
          </a:p>
          <a:p>
            <a:pPr>
              <a:lnSpc>
                <a:spcPct val="120000"/>
              </a:lnSpc>
              <a:spcBef>
                <a:spcPts val="1000"/>
              </a:spcBef>
              <a:buFontTx/>
              <a:buChar char="-"/>
            </a:pPr>
            <a:r>
              <a:rPr lang="ru-RU" sz="1400" dirty="0" smtClean="0"/>
              <a:t>Шнур </a:t>
            </a:r>
            <a:r>
              <a:rPr lang="ru-RU" sz="1400" dirty="0" err="1" smtClean="0"/>
              <a:t>що</a:t>
            </a:r>
            <a:r>
              <a:rPr lang="ru-RU" sz="1400" dirty="0" smtClean="0"/>
              <a:t> </a:t>
            </a:r>
            <a:r>
              <a:rPr lang="ru-RU" sz="1400" dirty="0" err="1" smtClean="0"/>
              <a:t>повертається</a:t>
            </a:r>
            <a:r>
              <a:rPr lang="ru-RU" sz="1400" dirty="0" smtClean="0"/>
              <a:t> на 360 °. </a:t>
            </a:r>
            <a:endParaRPr lang="en-US" sz="1400" dirty="0" smtClean="0"/>
          </a:p>
          <a:p>
            <a:pPr>
              <a:lnSpc>
                <a:spcPct val="120000"/>
              </a:lnSpc>
              <a:spcBef>
                <a:spcPts val="1000"/>
              </a:spcBef>
              <a:buFontTx/>
              <a:buChar char="-"/>
            </a:pPr>
            <a:r>
              <a:rPr lang="ru-RU" sz="1400" dirty="0" err="1" smtClean="0"/>
              <a:t>Колір</a:t>
            </a:r>
            <a:r>
              <a:rPr lang="ru-RU" sz="1400" dirty="0" smtClean="0"/>
              <a:t>: </a:t>
            </a:r>
            <a:r>
              <a:rPr lang="ru-RU" sz="1400" dirty="0" err="1" smtClean="0"/>
              <a:t>фіолетовий</a:t>
            </a:r>
            <a:r>
              <a:rPr lang="ru-RU" sz="1400" dirty="0" smtClean="0"/>
              <a:t>.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Рисунок 4" descr="Rotex-RHC320-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6062" y="3179576"/>
            <a:ext cx="7125772" cy="2046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2850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4065C62F-5DC2-45FF-A1F0-128910CF25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305" y="1021278"/>
            <a:ext cx="5369105" cy="434637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endParaRPr lang="en-US" sz="1400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Текст 3">
            <a:extLst>
              <a:ext uri="{FF2B5EF4-FFF2-40B4-BE49-F238E27FC236}">
                <a16:creationId xmlns="" xmlns:a16="http://schemas.microsoft.com/office/drawing/2014/main" id="{4065C62F-5DC2-45FF-A1F0-128910CF25ED}"/>
              </a:ext>
            </a:extLst>
          </p:cNvPr>
          <p:cNvSpPr txBox="1">
            <a:spLocks/>
          </p:cNvSpPr>
          <p:nvPr/>
        </p:nvSpPr>
        <p:spPr>
          <a:xfrm>
            <a:off x="312081" y="371820"/>
            <a:ext cx="5638553" cy="46784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lnSpc>
                <a:spcPct val="120000"/>
              </a:lnSpc>
              <a:spcBef>
                <a:spcPts val="1000"/>
              </a:spcBef>
              <a:defRPr/>
            </a:pPr>
            <a:r>
              <a:rPr lang="en-US" sz="2400" b="1" dirty="0" smtClean="0"/>
              <a:t>RHC410-S </a:t>
            </a:r>
          </a:p>
          <a:p>
            <a:pPr lvl="0">
              <a:lnSpc>
                <a:spcPct val="120000"/>
              </a:lnSpc>
              <a:spcBef>
                <a:spcPts val="1000"/>
              </a:spcBef>
              <a:defRPr/>
            </a:pPr>
            <a:r>
              <a:rPr lang="en-US" sz="1400" dirty="0" smtClean="0"/>
              <a:t>-</a:t>
            </a:r>
            <a:r>
              <a:rPr lang="ru-RU" sz="1400" dirty="0" err="1" smtClean="0"/>
              <a:t>Потужність</a:t>
            </a:r>
            <a:r>
              <a:rPr lang="ru-RU" sz="1400" dirty="0" smtClean="0"/>
              <a:t> 25 Вт.</a:t>
            </a:r>
            <a:endParaRPr lang="en-US" sz="1400" dirty="0" smtClean="0"/>
          </a:p>
          <a:p>
            <a:pPr lvl="0">
              <a:lnSpc>
                <a:spcPct val="120000"/>
              </a:lnSpc>
              <a:spcBef>
                <a:spcPts val="1000"/>
              </a:spcBef>
              <a:defRPr/>
            </a:pPr>
            <a:r>
              <a:rPr lang="en-US" sz="1400" dirty="0" smtClean="0"/>
              <a:t>-</a:t>
            </a:r>
            <a:r>
              <a:rPr lang="ru-RU" sz="1400" dirty="0" err="1" smtClean="0"/>
              <a:t>Діаметр</a:t>
            </a:r>
            <a:r>
              <a:rPr lang="ru-RU" sz="1400" dirty="0" smtClean="0"/>
              <a:t>  19 мм. </a:t>
            </a:r>
            <a:endParaRPr lang="en-US" sz="1400" dirty="0" smtClean="0"/>
          </a:p>
          <a:p>
            <a:pPr lvl="0">
              <a:lnSpc>
                <a:spcPct val="120000"/>
              </a:lnSpc>
              <a:spcBef>
                <a:spcPts val="1000"/>
              </a:spcBef>
              <a:defRPr/>
            </a:pPr>
            <a:r>
              <a:rPr lang="en-US" sz="1400" dirty="0" smtClean="0"/>
              <a:t>-</a:t>
            </a:r>
            <a:r>
              <a:rPr lang="ru-RU" sz="1400" dirty="0" err="1" smtClean="0"/>
              <a:t>Щипці</a:t>
            </a:r>
            <a:r>
              <a:rPr lang="ru-RU" sz="1400" dirty="0" smtClean="0"/>
              <a:t> для завивки </a:t>
            </a:r>
            <a:r>
              <a:rPr lang="ru-RU" sz="1400" dirty="0" err="1" smtClean="0"/>
              <a:t>волосся</a:t>
            </a:r>
            <a:r>
              <a:rPr lang="ru-RU" sz="1400" dirty="0" smtClean="0"/>
              <a:t>. </a:t>
            </a:r>
            <a:endParaRPr lang="en-US" sz="1400" dirty="0" smtClean="0"/>
          </a:p>
          <a:p>
            <a:pPr lvl="0">
              <a:lnSpc>
                <a:spcPct val="120000"/>
              </a:lnSpc>
              <a:spcBef>
                <a:spcPts val="1000"/>
              </a:spcBef>
              <a:defRPr/>
            </a:pPr>
            <a:r>
              <a:rPr lang="en-US" sz="1400" dirty="0" smtClean="0"/>
              <a:t>-</a:t>
            </a:r>
            <a:r>
              <a:rPr lang="ru-RU" sz="1400" dirty="0" err="1" smtClean="0"/>
              <a:t>Покриття</a:t>
            </a:r>
            <a:r>
              <a:rPr lang="ru-RU" sz="1400" dirty="0" smtClean="0"/>
              <a:t> </a:t>
            </a:r>
            <a:r>
              <a:rPr lang="ru-RU" sz="1400" dirty="0" err="1" smtClean="0"/>
              <a:t>нагрівальних</a:t>
            </a:r>
            <a:r>
              <a:rPr lang="ru-RU" sz="1400" dirty="0" smtClean="0"/>
              <a:t> </a:t>
            </a:r>
            <a:r>
              <a:rPr lang="ru-RU" sz="1400" dirty="0" err="1" smtClean="0"/>
              <a:t>елементів</a:t>
            </a:r>
            <a:r>
              <a:rPr lang="ru-RU" sz="1400" dirty="0" smtClean="0"/>
              <a:t> </a:t>
            </a:r>
            <a:r>
              <a:rPr lang="ru-RU" sz="1400" dirty="0" err="1" smtClean="0"/>
              <a:t>нержавіюча</a:t>
            </a:r>
            <a:r>
              <a:rPr lang="ru-RU" sz="1400" dirty="0" smtClean="0"/>
              <a:t> сталь.</a:t>
            </a:r>
            <a:endParaRPr lang="en-US" sz="1400" dirty="0" smtClean="0"/>
          </a:p>
          <a:p>
            <a:pPr lvl="0">
              <a:lnSpc>
                <a:spcPct val="120000"/>
              </a:lnSpc>
              <a:spcBef>
                <a:spcPts val="1000"/>
              </a:spcBef>
              <a:buFontTx/>
              <a:buChar char="-"/>
              <a:defRPr/>
            </a:pPr>
            <a:r>
              <a:rPr lang="ru-RU" sz="1400" dirty="0" err="1" smtClean="0"/>
              <a:t>Холодний</a:t>
            </a:r>
            <a:r>
              <a:rPr lang="ru-RU" sz="1400" dirty="0" smtClean="0"/>
              <a:t> наконечник. </a:t>
            </a:r>
            <a:endParaRPr lang="en-US" sz="1400" dirty="0" smtClean="0"/>
          </a:p>
          <a:p>
            <a:pPr lvl="0">
              <a:lnSpc>
                <a:spcPct val="120000"/>
              </a:lnSpc>
              <a:spcBef>
                <a:spcPts val="1000"/>
              </a:spcBef>
              <a:buFontTx/>
              <a:buChar char="-"/>
              <a:defRPr/>
            </a:pPr>
            <a:r>
              <a:rPr lang="ru-RU" sz="1400" dirty="0" err="1" smtClean="0"/>
              <a:t>Ергономічний</a:t>
            </a:r>
            <a:r>
              <a:rPr lang="ru-RU" sz="1400" dirty="0" smtClean="0"/>
              <a:t> дизайн корпусу для комфортного </a:t>
            </a:r>
            <a:r>
              <a:rPr lang="ru-RU" sz="1400" dirty="0" err="1" smtClean="0"/>
              <a:t>використання</a:t>
            </a:r>
            <a:r>
              <a:rPr lang="ru-RU" sz="1400" dirty="0" smtClean="0"/>
              <a:t>. </a:t>
            </a:r>
            <a:endParaRPr lang="en-US" sz="1400" dirty="0" smtClean="0"/>
          </a:p>
          <a:p>
            <a:pPr lvl="0">
              <a:lnSpc>
                <a:spcPct val="120000"/>
              </a:lnSpc>
              <a:spcBef>
                <a:spcPts val="1000"/>
              </a:spcBef>
              <a:buFontTx/>
              <a:buChar char="-"/>
              <a:defRPr/>
            </a:pPr>
            <a:r>
              <a:rPr lang="ru-RU" sz="1400" dirty="0" err="1" smtClean="0"/>
              <a:t>Вмикач</a:t>
            </a:r>
            <a:r>
              <a:rPr lang="ru-RU" sz="1400" dirty="0" smtClean="0"/>
              <a:t> </a:t>
            </a:r>
            <a:r>
              <a:rPr lang="en-US" sz="1400" dirty="0" smtClean="0"/>
              <a:t>ON / OFF. </a:t>
            </a:r>
          </a:p>
          <a:p>
            <a:pPr lvl="0">
              <a:lnSpc>
                <a:spcPct val="120000"/>
              </a:lnSpc>
              <a:spcBef>
                <a:spcPts val="1000"/>
              </a:spcBef>
              <a:buFontTx/>
              <a:buChar char="-"/>
              <a:defRPr/>
            </a:pPr>
            <a:r>
              <a:rPr lang="ru-RU" sz="1400" dirty="0" err="1" smtClean="0"/>
              <a:t>Індикатор</a:t>
            </a:r>
            <a:r>
              <a:rPr lang="ru-RU" sz="1400" dirty="0" smtClean="0"/>
              <a:t> </a:t>
            </a:r>
            <a:r>
              <a:rPr lang="ru-RU" sz="1400" dirty="0" err="1" smtClean="0"/>
              <a:t>роботи</a:t>
            </a:r>
            <a:r>
              <a:rPr lang="ru-RU" sz="1400" dirty="0" smtClean="0"/>
              <a:t>. </a:t>
            </a:r>
            <a:endParaRPr lang="en-US" sz="1400" dirty="0" smtClean="0"/>
          </a:p>
          <a:p>
            <a:pPr lvl="0">
              <a:lnSpc>
                <a:spcPct val="120000"/>
              </a:lnSpc>
              <a:spcBef>
                <a:spcPts val="1000"/>
              </a:spcBef>
              <a:buFontTx/>
              <a:buChar char="-"/>
              <a:defRPr/>
            </a:pPr>
            <a:r>
              <a:rPr lang="ru-RU" sz="1400" dirty="0" smtClean="0"/>
              <a:t>Шнур </a:t>
            </a:r>
            <a:r>
              <a:rPr lang="ru-RU" sz="1400" dirty="0" err="1" smtClean="0"/>
              <a:t>що</a:t>
            </a:r>
            <a:r>
              <a:rPr lang="ru-RU" sz="1400" dirty="0" smtClean="0"/>
              <a:t> </a:t>
            </a:r>
            <a:r>
              <a:rPr lang="ru-RU" sz="1400" dirty="0" err="1" smtClean="0"/>
              <a:t>повертається</a:t>
            </a:r>
            <a:r>
              <a:rPr lang="ru-RU" sz="1400" dirty="0" smtClean="0"/>
              <a:t> на 360 °. </a:t>
            </a:r>
            <a:endParaRPr lang="en-US" sz="1400" dirty="0" smtClean="0"/>
          </a:p>
          <a:p>
            <a:pPr lvl="0">
              <a:lnSpc>
                <a:spcPct val="120000"/>
              </a:lnSpc>
              <a:spcBef>
                <a:spcPts val="1000"/>
              </a:spcBef>
              <a:buFontTx/>
              <a:buChar char="-"/>
              <a:defRPr/>
            </a:pPr>
            <a:r>
              <a:rPr lang="ru-RU" sz="1400" dirty="0" err="1" smtClean="0"/>
              <a:t>Колір</a:t>
            </a:r>
            <a:r>
              <a:rPr lang="ru-RU" sz="1400" dirty="0" smtClean="0"/>
              <a:t>: </a:t>
            </a:r>
            <a:r>
              <a:rPr lang="ru-RU" sz="1400" dirty="0" err="1" smtClean="0"/>
              <a:t>Фіолетовий</a:t>
            </a:r>
            <a:r>
              <a:rPr lang="ru-RU" sz="1400" dirty="0" smtClean="0"/>
              <a:t> </a:t>
            </a:r>
            <a:r>
              <a:rPr lang="ru-RU" sz="1400" dirty="0" err="1" smtClean="0"/>
              <a:t>з</a:t>
            </a:r>
            <a:r>
              <a:rPr lang="ru-RU" sz="1400" dirty="0" smtClean="0"/>
              <a:t> </a:t>
            </a:r>
            <a:r>
              <a:rPr lang="ru-RU" sz="1400" dirty="0" err="1" smtClean="0"/>
              <a:t>чорним</a:t>
            </a:r>
            <a:r>
              <a:rPr lang="ru-RU" sz="1400" dirty="0" smtClean="0"/>
              <a:t>.</a:t>
            </a:r>
            <a:endParaRPr lang="en-US" sz="1400" dirty="0" smtClean="0"/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Рисунок 4" descr="RHC410-S 19m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5901" y="3362325"/>
            <a:ext cx="7624690" cy="204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2850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0" name="Текст 3">
            <a:extLst>
              <a:ext uri="{FF2B5EF4-FFF2-40B4-BE49-F238E27FC236}">
                <a16:creationId xmlns="" xmlns:a16="http://schemas.microsoft.com/office/drawing/2014/main" id="{4065C62F-5DC2-45FF-A1F0-128910CF25ED}"/>
              </a:ext>
            </a:extLst>
          </p:cNvPr>
          <p:cNvSpPr txBox="1">
            <a:spLocks/>
          </p:cNvSpPr>
          <p:nvPr/>
        </p:nvSpPr>
        <p:spPr>
          <a:xfrm>
            <a:off x="464234" y="407963"/>
            <a:ext cx="5554577" cy="51120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lnSpc>
                <a:spcPct val="120000"/>
              </a:lnSpc>
              <a:spcBef>
                <a:spcPts val="1000"/>
              </a:spcBef>
              <a:defRPr/>
            </a:pPr>
            <a:r>
              <a:rPr lang="en-US" sz="2400" b="1" dirty="0" smtClean="0"/>
              <a:t>RHC420-C </a:t>
            </a:r>
          </a:p>
          <a:p>
            <a:pPr lvl="0">
              <a:lnSpc>
                <a:spcPct val="120000"/>
              </a:lnSpc>
              <a:spcBef>
                <a:spcPts val="1000"/>
              </a:spcBef>
              <a:buFontTx/>
              <a:buChar char="-"/>
              <a:defRPr/>
            </a:pPr>
            <a:r>
              <a:rPr lang="ru-RU" sz="1400" dirty="0" err="1" smtClean="0"/>
              <a:t>Потужність</a:t>
            </a:r>
            <a:r>
              <a:rPr lang="ru-RU" sz="1400" dirty="0" smtClean="0"/>
              <a:t> 25 Вт. </a:t>
            </a:r>
            <a:endParaRPr lang="en-US" sz="1400" dirty="0" smtClean="0"/>
          </a:p>
          <a:p>
            <a:pPr lvl="0">
              <a:lnSpc>
                <a:spcPct val="120000"/>
              </a:lnSpc>
              <a:spcBef>
                <a:spcPts val="1000"/>
              </a:spcBef>
              <a:buFontTx/>
              <a:buChar char="-"/>
              <a:defRPr/>
            </a:pPr>
            <a:r>
              <a:rPr lang="ru-RU" sz="1400" dirty="0" err="1" smtClean="0"/>
              <a:t>Щипці</a:t>
            </a:r>
            <a:r>
              <a:rPr lang="ru-RU" sz="1400" dirty="0" smtClean="0"/>
              <a:t> для завивки </a:t>
            </a:r>
            <a:r>
              <a:rPr lang="ru-RU" sz="1400" dirty="0" err="1" smtClean="0"/>
              <a:t>волосся</a:t>
            </a:r>
            <a:r>
              <a:rPr lang="ru-RU" sz="1400" dirty="0" smtClean="0"/>
              <a:t>. </a:t>
            </a:r>
            <a:endParaRPr lang="en-US" sz="1400" dirty="0" smtClean="0"/>
          </a:p>
          <a:p>
            <a:pPr lvl="0">
              <a:lnSpc>
                <a:spcPct val="120000"/>
              </a:lnSpc>
              <a:spcBef>
                <a:spcPts val="1000"/>
              </a:spcBef>
              <a:buFontTx/>
              <a:buChar char="-"/>
              <a:defRPr/>
            </a:pPr>
            <a:r>
              <a:rPr lang="ru-RU" sz="1400" dirty="0" err="1" smtClean="0"/>
              <a:t>Діаметр</a:t>
            </a:r>
            <a:r>
              <a:rPr lang="ru-RU" sz="1400" dirty="0" smtClean="0"/>
              <a:t> 25 мм. </a:t>
            </a:r>
            <a:endParaRPr lang="en-US" sz="1400" dirty="0" smtClean="0"/>
          </a:p>
          <a:p>
            <a:pPr lvl="0">
              <a:lnSpc>
                <a:spcPct val="120000"/>
              </a:lnSpc>
              <a:spcBef>
                <a:spcPts val="1000"/>
              </a:spcBef>
              <a:buFontTx/>
              <a:buChar char="-"/>
              <a:defRPr/>
            </a:pPr>
            <a:r>
              <a:rPr lang="ru-RU" sz="1400" dirty="0" err="1" smtClean="0"/>
              <a:t>Керамічне</a:t>
            </a:r>
            <a:r>
              <a:rPr lang="ru-RU" sz="1400" dirty="0" smtClean="0"/>
              <a:t> </a:t>
            </a:r>
            <a:r>
              <a:rPr lang="ru-RU" sz="1400" dirty="0" err="1" smtClean="0"/>
              <a:t>покриття</a:t>
            </a:r>
            <a:r>
              <a:rPr lang="ru-RU" sz="1400" dirty="0" smtClean="0"/>
              <a:t> </a:t>
            </a:r>
            <a:r>
              <a:rPr lang="ru-RU" sz="1400" dirty="0" err="1" smtClean="0"/>
              <a:t>нагрівальних</a:t>
            </a:r>
            <a:r>
              <a:rPr lang="ru-RU" sz="1400" dirty="0" smtClean="0"/>
              <a:t> </a:t>
            </a:r>
            <a:r>
              <a:rPr lang="ru-RU" sz="1400" dirty="0" err="1" smtClean="0"/>
              <a:t>елементів</a:t>
            </a:r>
            <a:r>
              <a:rPr lang="ru-RU" sz="1400" dirty="0" smtClean="0"/>
              <a:t>.</a:t>
            </a:r>
            <a:endParaRPr lang="en-US" sz="1400" dirty="0" smtClean="0"/>
          </a:p>
          <a:p>
            <a:pPr lvl="0">
              <a:lnSpc>
                <a:spcPct val="120000"/>
              </a:lnSpc>
              <a:spcBef>
                <a:spcPts val="1000"/>
              </a:spcBef>
              <a:buFontTx/>
              <a:buChar char="-"/>
              <a:defRPr/>
            </a:pPr>
            <a:r>
              <a:rPr lang="ru-RU" sz="1400" dirty="0" smtClean="0"/>
              <a:t> </a:t>
            </a:r>
            <a:r>
              <a:rPr lang="ru-RU" sz="1400" dirty="0" err="1" smtClean="0"/>
              <a:t>Холодний</a:t>
            </a:r>
            <a:r>
              <a:rPr lang="ru-RU" sz="1400" dirty="0" smtClean="0"/>
              <a:t> наконечник. </a:t>
            </a:r>
            <a:endParaRPr lang="en-US" sz="1400" dirty="0" smtClean="0"/>
          </a:p>
          <a:p>
            <a:pPr lvl="0">
              <a:lnSpc>
                <a:spcPct val="120000"/>
              </a:lnSpc>
              <a:spcBef>
                <a:spcPts val="1000"/>
              </a:spcBef>
              <a:buFontTx/>
              <a:buChar char="-"/>
              <a:defRPr/>
            </a:pPr>
            <a:r>
              <a:rPr lang="ru-RU" sz="1400" dirty="0" err="1" smtClean="0"/>
              <a:t>Ергономічний</a:t>
            </a:r>
            <a:r>
              <a:rPr lang="ru-RU" sz="1400" dirty="0" smtClean="0"/>
              <a:t> дизайн корпусу для комфортного </a:t>
            </a:r>
            <a:r>
              <a:rPr lang="ru-RU" sz="1400" dirty="0" err="1" smtClean="0"/>
              <a:t>використання</a:t>
            </a:r>
            <a:r>
              <a:rPr lang="ru-RU" sz="1400" dirty="0" smtClean="0"/>
              <a:t>. </a:t>
            </a:r>
            <a:endParaRPr lang="en-US" sz="1400" dirty="0" smtClean="0"/>
          </a:p>
          <a:p>
            <a:pPr lvl="0">
              <a:lnSpc>
                <a:spcPct val="120000"/>
              </a:lnSpc>
              <a:spcBef>
                <a:spcPts val="1000"/>
              </a:spcBef>
              <a:buFontTx/>
              <a:buChar char="-"/>
              <a:defRPr/>
            </a:pPr>
            <a:r>
              <a:rPr lang="ru-RU" sz="1400" dirty="0" err="1" smtClean="0"/>
              <a:t>Вмикач</a:t>
            </a:r>
            <a:r>
              <a:rPr lang="ru-RU" sz="1400" dirty="0" smtClean="0"/>
              <a:t> </a:t>
            </a:r>
            <a:r>
              <a:rPr lang="en-US" sz="1400" dirty="0" smtClean="0"/>
              <a:t>ON / OFF. </a:t>
            </a:r>
          </a:p>
          <a:p>
            <a:pPr lvl="0">
              <a:lnSpc>
                <a:spcPct val="120000"/>
              </a:lnSpc>
              <a:spcBef>
                <a:spcPts val="1000"/>
              </a:spcBef>
              <a:buFontTx/>
              <a:buChar char="-"/>
              <a:defRPr/>
            </a:pPr>
            <a:r>
              <a:rPr lang="ru-RU" sz="1400" dirty="0" err="1" smtClean="0"/>
              <a:t>Індикатор</a:t>
            </a:r>
            <a:r>
              <a:rPr lang="ru-RU" sz="1400" dirty="0" smtClean="0"/>
              <a:t> </a:t>
            </a:r>
            <a:r>
              <a:rPr lang="ru-RU" sz="1400" dirty="0" err="1" smtClean="0"/>
              <a:t>роботи</a:t>
            </a:r>
            <a:r>
              <a:rPr lang="ru-RU" sz="1400" dirty="0" smtClean="0"/>
              <a:t>. </a:t>
            </a:r>
            <a:endParaRPr lang="en-US" sz="1400" dirty="0" smtClean="0"/>
          </a:p>
          <a:p>
            <a:pPr lvl="0">
              <a:lnSpc>
                <a:spcPct val="120000"/>
              </a:lnSpc>
              <a:spcBef>
                <a:spcPts val="1000"/>
              </a:spcBef>
              <a:buFontTx/>
              <a:buChar char="-"/>
              <a:defRPr/>
            </a:pPr>
            <a:r>
              <a:rPr lang="ru-RU" sz="1400" dirty="0" smtClean="0"/>
              <a:t>Шнур </a:t>
            </a:r>
            <a:r>
              <a:rPr lang="ru-RU" sz="1400" dirty="0" err="1" smtClean="0"/>
              <a:t>що</a:t>
            </a:r>
            <a:r>
              <a:rPr lang="ru-RU" sz="1400" dirty="0" smtClean="0"/>
              <a:t> </a:t>
            </a:r>
            <a:r>
              <a:rPr lang="ru-RU" sz="1400" dirty="0" err="1" smtClean="0"/>
              <a:t>повертається</a:t>
            </a:r>
            <a:r>
              <a:rPr lang="ru-RU" sz="1400" dirty="0" smtClean="0"/>
              <a:t> на 360 °. </a:t>
            </a:r>
            <a:endParaRPr lang="en-US" sz="1400" dirty="0" smtClean="0"/>
          </a:p>
          <a:p>
            <a:pPr lvl="0">
              <a:lnSpc>
                <a:spcPct val="120000"/>
              </a:lnSpc>
              <a:spcBef>
                <a:spcPts val="1000"/>
              </a:spcBef>
              <a:buFontTx/>
              <a:buChar char="-"/>
              <a:defRPr/>
            </a:pPr>
            <a:r>
              <a:rPr lang="ru-RU" sz="1400" dirty="0" err="1" smtClean="0"/>
              <a:t>Колір</a:t>
            </a:r>
            <a:r>
              <a:rPr lang="ru-RU" sz="1400" dirty="0" smtClean="0"/>
              <a:t>: </a:t>
            </a:r>
            <a:r>
              <a:rPr lang="ru-RU" sz="1400" dirty="0" err="1" smtClean="0"/>
              <a:t>Фіолетовий</a:t>
            </a:r>
            <a:r>
              <a:rPr lang="ru-RU" sz="1400" dirty="0" smtClean="0"/>
              <a:t> </a:t>
            </a:r>
            <a:r>
              <a:rPr lang="ru-RU" sz="1400" dirty="0" err="1" smtClean="0"/>
              <a:t>з</a:t>
            </a:r>
            <a:r>
              <a:rPr lang="ru-RU" sz="1400" dirty="0" smtClean="0"/>
              <a:t> </a:t>
            </a:r>
            <a:r>
              <a:rPr lang="ru-RU" sz="1400" dirty="0" err="1" smtClean="0"/>
              <a:t>чорним</a:t>
            </a:r>
            <a:r>
              <a:rPr lang="ru-RU" sz="1400" dirty="0" smtClean="0"/>
              <a:t>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Рисунок 3" descr="RHC420-C 25m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3243" y="3200658"/>
            <a:ext cx="6743114" cy="208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2850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4065C62F-5DC2-45FF-A1F0-128910CF25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0696" y="402300"/>
            <a:ext cx="5369105" cy="434637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 smtClean="0"/>
              <a:t>RHC425-C</a:t>
            </a:r>
          </a:p>
          <a:p>
            <a:pPr>
              <a:lnSpc>
                <a:spcPct val="120000"/>
              </a:lnSpc>
            </a:pPr>
            <a:r>
              <a:rPr lang="en-US" sz="1400" dirty="0" smtClean="0"/>
              <a:t>-</a:t>
            </a:r>
            <a:r>
              <a:rPr lang="ru-RU" sz="1400" dirty="0" err="1" smtClean="0"/>
              <a:t>Потужність</a:t>
            </a:r>
            <a:r>
              <a:rPr lang="ru-RU" sz="1400" dirty="0" smtClean="0"/>
              <a:t> 25Вт. </a:t>
            </a:r>
            <a:endParaRPr lang="en-US" sz="1400" dirty="0" smtClean="0"/>
          </a:p>
          <a:p>
            <a:pPr>
              <a:lnSpc>
                <a:spcPct val="120000"/>
              </a:lnSpc>
            </a:pPr>
            <a:r>
              <a:rPr lang="en-US" sz="1400" dirty="0" smtClean="0"/>
              <a:t>-</a:t>
            </a:r>
            <a:r>
              <a:rPr lang="ru-RU" sz="1400" dirty="0" smtClean="0"/>
              <a:t>Плойка </a:t>
            </a:r>
            <a:r>
              <a:rPr lang="ru-RU" sz="1400" dirty="0" err="1" smtClean="0"/>
              <a:t>спіральна</a:t>
            </a:r>
            <a:r>
              <a:rPr lang="ru-RU" sz="1400" dirty="0" smtClean="0"/>
              <a:t>. </a:t>
            </a:r>
            <a:endParaRPr lang="en-US" sz="1400" dirty="0" smtClean="0"/>
          </a:p>
          <a:p>
            <a:pPr>
              <a:lnSpc>
                <a:spcPct val="120000"/>
              </a:lnSpc>
            </a:pPr>
            <a:r>
              <a:rPr lang="en-US" sz="1400" dirty="0" smtClean="0"/>
              <a:t>-</a:t>
            </a:r>
            <a:r>
              <a:rPr lang="ru-RU" sz="1400" dirty="0" err="1" smtClean="0"/>
              <a:t>Діаметр</a:t>
            </a:r>
            <a:r>
              <a:rPr lang="ru-RU" sz="1400" dirty="0" smtClean="0"/>
              <a:t> 25мм. </a:t>
            </a:r>
            <a:endParaRPr lang="en-US" sz="1400" dirty="0" smtClean="0"/>
          </a:p>
          <a:p>
            <a:pPr>
              <a:lnSpc>
                <a:spcPct val="120000"/>
              </a:lnSpc>
            </a:pPr>
            <a:r>
              <a:rPr lang="en-US" sz="1400" dirty="0" smtClean="0"/>
              <a:t>-</a:t>
            </a:r>
            <a:r>
              <a:rPr lang="ru-RU" sz="1400" dirty="0" err="1" smtClean="0"/>
              <a:t>Керамічне</a:t>
            </a:r>
            <a:r>
              <a:rPr lang="ru-RU" sz="1400" dirty="0" smtClean="0"/>
              <a:t> </a:t>
            </a:r>
            <a:r>
              <a:rPr lang="ru-RU" sz="1400" dirty="0" err="1" smtClean="0"/>
              <a:t>покриття</a:t>
            </a:r>
            <a:r>
              <a:rPr lang="ru-RU" sz="1400" dirty="0" smtClean="0"/>
              <a:t> </a:t>
            </a:r>
            <a:r>
              <a:rPr lang="ru-RU" sz="1400" dirty="0" err="1" smtClean="0"/>
              <a:t>нагрівального</a:t>
            </a:r>
            <a:r>
              <a:rPr lang="ru-RU" sz="1400" dirty="0" smtClean="0"/>
              <a:t> </a:t>
            </a:r>
            <a:r>
              <a:rPr lang="ru-RU" sz="1400" dirty="0" err="1" smtClean="0"/>
              <a:t>елементу</a:t>
            </a:r>
            <a:r>
              <a:rPr lang="ru-RU" sz="1400" dirty="0" smtClean="0"/>
              <a:t>. </a:t>
            </a:r>
            <a:endParaRPr lang="en-US" sz="1400" dirty="0" smtClean="0"/>
          </a:p>
          <a:p>
            <a:pPr>
              <a:lnSpc>
                <a:spcPct val="120000"/>
              </a:lnSpc>
            </a:pPr>
            <a:r>
              <a:rPr lang="en-US" sz="1400" dirty="0" smtClean="0"/>
              <a:t>-</a:t>
            </a:r>
            <a:r>
              <a:rPr lang="ru-RU" sz="1400" dirty="0" smtClean="0"/>
              <a:t>Кнопка </a:t>
            </a:r>
            <a:r>
              <a:rPr lang="ru-RU" sz="1400" dirty="0" err="1" smtClean="0"/>
              <a:t>включення</a:t>
            </a:r>
            <a:r>
              <a:rPr lang="ru-RU" sz="1400" dirty="0" smtClean="0"/>
              <a:t> / </a:t>
            </a:r>
            <a:r>
              <a:rPr lang="ru-RU" sz="1400" dirty="0" err="1" smtClean="0"/>
              <a:t>вимикання</a:t>
            </a:r>
            <a:r>
              <a:rPr lang="ru-RU" sz="1400" dirty="0" smtClean="0"/>
              <a:t> </a:t>
            </a:r>
            <a:r>
              <a:rPr lang="ru-RU" sz="1400" dirty="0" err="1" smtClean="0"/>
              <a:t>зі</a:t>
            </a:r>
            <a:r>
              <a:rPr lang="ru-RU" sz="1400" dirty="0" smtClean="0"/>
              <a:t> </a:t>
            </a:r>
            <a:r>
              <a:rPr lang="ru-RU" sz="1400" dirty="0" err="1" smtClean="0"/>
              <a:t>світловим</a:t>
            </a:r>
            <a:r>
              <a:rPr lang="ru-RU" sz="1400" dirty="0" smtClean="0"/>
              <a:t> </a:t>
            </a:r>
            <a:r>
              <a:rPr lang="en-US" sz="1400" dirty="0" smtClean="0"/>
              <a:t>LED </a:t>
            </a:r>
            <a:r>
              <a:rPr lang="ru-RU" sz="1400" dirty="0" err="1" smtClean="0"/>
              <a:t>індикатором</a:t>
            </a:r>
            <a:r>
              <a:rPr lang="ru-RU" sz="1400" dirty="0" smtClean="0"/>
              <a:t>. </a:t>
            </a:r>
            <a:endParaRPr lang="en-US" sz="1400" dirty="0" smtClean="0"/>
          </a:p>
          <a:p>
            <a:pPr>
              <a:lnSpc>
                <a:spcPct val="120000"/>
              </a:lnSpc>
            </a:pPr>
            <a:r>
              <a:rPr lang="en-US" sz="1400" dirty="0" smtClean="0"/>
              <a:t>-</a:t>
            </a:r>
            <a:r>
              <a:rPr lang="ru-RU" sz="1400" dirty="0" err="1" smtClean="0"/>
              <a:t>Термоізольований</a:t>
            </a:r>
            <a:r>
              <a:rPr lang="ru-RU" sz="1400" dirty="0" smtClean="0"/>
              <a:t> наконечник. </a:t>
            </a:r>
            <a:endParaRPr lang="en-US" sz="1400" dirty="0" smtClean="0"/>
          </a:p>
          <a:p>
            <a:pPr>
              <a:lnSpc>
                <a:spcPct val="120000"/>
              </a:lnSpc>
            </a:pPr>
            <a:r>
              <a:rPr lang="en-US" sz="1400" dirty="0" smtClean="0"/>
              <a:t>-</a:t>
            </a:r>
            <a:r>
              <a:rPr lang="ru-RU" sz="1400" dirty="0" smtClean="0"/>
              <a:t>Шнур, </a:t>
            </a:r>
            <a:r>
              <a:rPr lang="ru-RU" sz="1400" dirty="0" err="1" smtClean="0"/>
              <a:t>що</a:t>
            </a:r>
            <a:r>
              <a:rPr lang="ru-RU" sz="1400" dirty="0" smtClean="0"/>
              <a:t> </a:t>
            </a:r>
            <a:r>
              <a:rPr lang="ru-RU" sz="1400" dirty="0" err="1" smtClean="0"/>
              <a:t>обертається</a:t>
            </a:r>
            <a:r>
              <a:rPr lang="ru-RU" sz="1400" dirty="0" smtClean="0"/>
              <a:t> на 360. </a:t>
            </a:r>
            <a:endParaRPr lang="en-US" sz="1400" dirty="0" smtClean="0"/>
          </a:p>
          <a:p>
            <a:pPr>
              <a:lnSpc>
                <a:spcPct val="120000"/>
              </a:lnSpc>
            </a:pPr>
            <a:r>
              <a:rPr lang="en-US" sz="1400" dirty="0" smtClean="0"/>
              <a:t>-</a:t>
            </a:r>
            <a:r>
              <a:rPr lang="ru-RU" sz="1400" dirty="0" err="1" smtClean="0"/>
              <a:t>Підвісна</a:t>
            </a:r>
            <a:r>
              <a:rPr lang="ru-RU" sz="1400" dirty="0" smtClean="0"/>
              <a:t> петля.</a:t>
            </a:r>
            <a:endParaRPr lang="en-US" sz="1400" dirty="0" smtClean="0"/>
          </a:p>
          <a:p>
            <a:pPr>
              <a:lnSpc>
                <a:spcPct val="120000"/>
              </a:lnSpc>
            </a:pPr>
            <a:r>
              <a:rPr lang="en-US" sz="1400" dirty="0" smtClean="0"/>
              <a:t>-</a:t>
            </a:r>
            <a:r>
              <a:rPr lang="ru-RU" sz="1400" dirty="0" err="1" smtClean="0"/>
              <a:t>Колір</a:t>
            </a:r>
            <a:r>
              <a:rPr lang="ru-RU" sz="1400" dirty="0" smtClean="0"/>
              <a:t>: </a:t>
            </a:r>
            <a:r>
              <a:rPr lang="ru-RU" sz="1400" dirty="0" err="1" smtClean="0"/>
              <a:t>Зелений</a:t>
            </a:r>
            <a:r>
              <a:rPr lang="ru-RU" sz="1400" dirty="0" smtClean="0"/>
              <a:t> </a:t>
            </a:r>
            <a:r>
              <a:rPr lang="ru-RU" sz="1400" dirty="0" err="1" smtClean="0"/>
              <a:t>з</a:t>
            </a:r>
            <a:r>
              <a:rPr lang="ru-RU" sz="1400" dirty="0" smtClean="0"/>
              <a:t> </a:t>
            </a:r>
            <a:r>
              <a:rPr lang="ru-RU" sz="1400" dirty="0" err="1" smtClean="0"/>
              <a:t>білим</a:t>
            </a:r>
            <a:r>
              <a:rPr lang="ru-RU" sz="1400" dirty="0" smtClean="0"/>
              <a:t>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Рисунок 4" descr="RHC425-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5918" y="3046267"/>
            <a:ext cx="7254036" cy="2059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2850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4065C62F-5DC2-45FF-A1F0-128910CF25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9170" y="472638"/>
            <a:ext cx="5369105" cy="434637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 smtClean="0"/>
              <a:t>RHC440-C</a:t>
            </a:r>
            <a:r>
              <a:rPr lang="uk-UA" sz="2400" b="1" dirty="0" smtClean="0"/>
              <a:t> </a:t>
            </a:r>
            <a:endParaRPr lang="en-US" sz="2400" b="1" dirty="0" smtClean="0"/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sz="1400" dirty="0" err="1" smtClean="0"/>
              <a:t>Потужність</a:t>
            </a:r>
            <a:r>
              <a:rPr lang="ru-RU" sz="1400" dirty="0" smtClean="0"/>
              <a:t> 25Вт. </a:t>
            </a:r>
            <a:endParaRPr lang="en-US" sz="1400" dirty="0" smtClean="0"/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sz="1400" dirty="0" smtClean="0"/>
              <a:t>Плойка </a:t>
            </a:r>
            <a:r>
              <a:rPr lang="ru-RU" sz="1400" dirty="0" err="1" smtClean="0"/>
              <a:t>конусна</a:t>
            </a:r>
            <a:r>
              <a:rPr lang="ru-RU" sz="1400" dirty="0" smtClean="0"/>
              <a:t>. </a:t>
            </a:r>
            <a:endParaRPr lang="en-US" sz="1400" dirty="0" smtClean="0"/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sz="1400" dirty="0" err="1" smtClean="0"/>
              <a:t>Діаметр</a:t>
            </a:r>
            <a:r>
              <a:rPr lang="ru-RU" sz="1400" dirty="0" smtClean="0"/>
              <a:t>  13-25 мм. </a:t>
            </a:r>
            <a:endParaRPr lang="en-US" sz="1400" dirty="0" smtClean="0"/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sz="1400" dirty="0" err="1" smtClean="0"/>
              <a:t>Керамічне</a:t>
            </a:r>
            <a:r>
              <a:rPr lang="ru-RU" sz="1400" dirty="0" smtClean="0"/>
              <a:t> </a:t>
            </a:r>
            <a:r>
              <a:rPr lang="ru-RU" sz="1400" dirty="0" err="1" smtClean="0"/>
              <a:t>покриття</a:t>
            </a:r>
            <a:r>
              <a:rPr lang="ru-RU" sz="1400" dirty="0" smtClean="0"/>
              <a:t> </a:t>
            </a:r>
            <a:r>
              <a:rPr lang="ru-RU" sz="1400" dirty="0" err="1" smtClean="0"/>
              <a:t>нагрівального</a:t>
            </a:r>
            <a:r>
              <a:rPr lang="ru-RU" sz="1400" dirty="0" smtClean="0"/>
              <a:t> </a:t>
            </a:r>
            <a:r>
              <a:rPr lang="ru-RU" sz="1400" dirty="0" err="1" smtClean="0"/>
              <a:t>елементу</a:t>
            </a:r>
            <a:r>
              <a:rPr lang="ru-RU" sz="1400" dirty="0" smtClean="0"/>
              <a:t>. </a:t>
            </a:r>
            <a:endParaRPr lang="en-US" sz="1400" dirty="0" smtClean="0"/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sz="1400" dirty="0" smtClean="0"/>
              <a:t>Кнопка </a:t>
            </a:r>
            <a:r>
              <a:rPr lang="ru-RU" sz="1400" dirty="0" err="1" smtClean="0"/>
              <a:t>включення</a:t>
            </a:r>
            <a:r>
              <a:rPr lang="ru-RU" sz="1400" dirty="0" smtClean="0"/>
              <a:t> / </a:t>
            </a:r>
            <a:r>
              <a:rPr lang="ru-RU" sz="1400" dirty="0" err="1" smtClean="0"/>
              <a:t>вимикання</a:t>
            </a:r>
            <a:r>
              <a:rPr lang="ru-RU" sz="1400" dirty="0" smtClean="0"/>
              <a:t> </a:t>
            </a:r>
            <a:r>
              <a:rPr lang="ru-RU" sz="1400" dirty="0" err="1" smtClean="0"/>
              <a:t>зі</a:t>
            </a:r>
            <a:r>
              <a:rPr lang="ru-RU" sz="1400" dirty="0" smtClean="0"/>
              <a:t> </a:t>
            </a:r>
            <a:r>
              <a:rPr lang="ru-RU" sz="1400" dirty="0" err="1" smtClean="0"/>
              <a:t>світловим</a:t>
            </a:r>
            <a:r>
              <a:rPr lang="ru-RU" sz="1400" dirty="0" smtClean="0"/>
              <a:t> </a:t>
            </a:r>
            <a:r>
              <a:rPr lang="en-US" sz="1400" dirty="0" smtClean="0"/>
              <a:t>LED </a:t>
            </a:r>
            <a:r>
              <a:rPr lang="ru-RU" sz="1400" dirty="0" err="1" smtClean="0"/>
              <a:t>індикатором</a:t>
            </a:r>
            <a:r>
              <a:rPr lang="ru-RU" sz="1400" dirty="0" smtClean="0"/>
              <a:t>. </a:t>
            </a:r>
            <a:endParaRPr lang="en-US" sz="1400" dirty="0" smtClean="0"/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sz="1400" dirty="0" err="1" smtClean="0"/>
              <a:t>Термоізольований</a:t>
            </a:r>
            <a:r>
              <a:rPr lang="ru-RU" sz="1400" dirty="0" smtClean="0"/>
              <a:t> наконечник. </a:t>
            </a:r>
            <a:endParaRPr lang="en-US" sz="1400" dirty="0" smtClean="0"/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sz="1400" dirty="0" smtClean="0"/>
              <a:t>Шнур, </a:t>
            </a:r>
            <a:r>
              <a:rPr lang="ru-RU" sz="1400" dirty="0" err="1" smtClean="0"/>
              <a:t>що</a:t>
            </a:r>
            <a:r>
              <a:rPr lang="ru-RU" sz="1400" dirty="0" smtClean="0"/>
              <a:t> </a:t>
            </a:r>
            <a:r>
              <a:rPr lang="ru-RU" sz="1400" dirty="0" err="1" smtClean="0"/>
              <a:t>обертається</a:t>
            </a:r>
            <a:r>
              <a:rPr lang="ru-RU" sz="1400" dirty="0" smtClean="0"/>
              <a:t> на 360 </a:t>
            </a:r>
            <a:endParaRPr lang="en-US" sz="1400" dirty="0" smtClean="0"/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sz="1400" dirty="0" err="1" smtClean="0"/>
              <a:t>Колір</a:t>
            </a:r>
            <a:r>
              <a:rPr lang="ru-RU" sz="1400" dirty="0" smtClean="0"/>
              <a:t>: </a:t>
            </a:r>
            <a:r>
              <a:rPr lang="ru-RU" sz="1400" dirty="0" err="1" smtClean="0"/>
              <a:t>Фіолетовий</a:t>
            </a:r>
            <a:r>
              <a:rPr lang="ru-RU" sz="1400" dirty="0" smtClean="0"/>
              <a:t> </a:t>
            </a:r>
            <a:r>
              <a:rPr lang="ru-RU" sz="1400" dirty="0" err="1" smtClean="0"/>
              <a:t>з</a:t>
            </a:r>
            <a:r>
              <a:rPr lang="ru-RU" sz="1400" dirty="0" smtClean="0"/>
              <a:t> </a:t>
            </a:r>
            <a:r>
              <a:rPr lang="ru-RU" sz="1400" dirty="0" err="1" smtClean="0"/>
              <a:t>чорним</a:t>
            </a:r>
            <a:r>
              <a:rPr lang="ru-RU" sz="1400" dirty="0" smtClean="0"/>
              <a:t>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Рисунок 4" descr="RHC440-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55791" y="3080825"/>
            <a:ext cx="7078694" cy="2412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2850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="" xmlns:a16="http://schemas.microsoft.com/office/drawing/2014/main" id="{326D9421-A23A-4E78-8B17-DB652A6F24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093" y="1976719"/>
            <a:ext cx="9978067" cy="1716124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ДЗЕРКАЛО З </a:t>
            </a:r>
            <a:r>
              <a:rPr lang="en-US" sz="4000" dirty="0" smtClean="0"/>
              <a:t>LED </a:t>
            </a:r>
            <a:r>
              <a:rPr lang="ru-RU" sz="4000" dirty="0" smtClean="0"/>
              <a:t>П</a:t>
            </a:r>
            <a:r>
              <a:rPr lang="uk-UA" sz="4000" dirty="0" smtClean="0"/>
              <a:t>І</a:t>
            </a:r>
            <a:r>
              <a:rPr lang="ru-RU" sz="4000" dirty="0" smtClean="0"/>
              <a:t>ДСВІТКОЮ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2295312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4065C62F-5DC2-45FF-A1F0-128910CF25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9169" y="430435"/>
            <a:ext cx="5523485" cy="477388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 smtClean="0"/>
              <a:t>RHC20-W Magic Mirror 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sz="1400" dirty="0" err="1" smtClean="0"/>
              <a:t>Живлення</a:t>
            </a:r>
            <a:r>
              <a:rPr lang="ru-RU" sz="1400" dirty="0" smtClean="0"/>
              <a:t> 4шт*</a:t>
            </a:r>
            <a:r>
              <a:rPr lang="en-US" sz="1400" dirty="0" smtClean="0"/>
              <a:t>AAA (</a:t>
            </a:r>
            <a:r>
              <a:rPr lang="ru-RU" sz="1400" dirty="0" smtClean="0"/>
              <a:t>у комплект не </a:t>
            </a:r>
            <a:r>
              <a:rPr lang="ru-RU" sz="1400" dirty="0" err="1" smtClean="0"/>
              <a:t>входять</a:t>
            </a:r>
            <a:r>
              <a:rPr lang="ru-RU" sz="1400" dirty="0" smtClean="0"/>
              <a:t>).</a:t>
            </a:r>
            <a:endParaRPr lang="en-US" sz="1400" dirty="0" smtClean="0"/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sz="1400" dirty="0" err="1" smtClean="0"/>
              <a:t>Дзеркало</a:t>
            </a:r>
            <a:r>
              <a:rPr lang="ru-RU" sz="1400" dirty="0" smtClean="0"/>
              <a:t> </a:t>
            </a:r>
            <a:r>
              <a:rPr lang="ru-RU" sz="1400" dirty="0" err="1" smtClean="0"/>
              <a:t>з</a:t>
            </a:r>
            <a:r>
              <a:rPr lang="ru-RU" sz="1400" dirty="0" smtClean="0"/>
              <a:t> </a:t>
            </a:r>
            <a:r>
              <a:rPr lang="en-US" sz="1400" dirty="0" smtClean="0"/>
              <a:t>LED </a:t>
            </a:r>
            <a:r>
              <a:rPr lang="ru-RU" sz="1400" dirty="0" err="1" smtClean="0"/>
              <a:t>підсвіткою</a:t>
            </a:r>
            <a:r>
              <a:rPr lang="ru-RU" sz="1400" dirty="0" smtClean="0"/>
              <a:t>. </a:t>
            </a:r>
            <a:endParaRPr lang="en-US" sz="1400" dirty="0" smtClean="0"/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sz="1400" dirty="0" err="1" smtClean="0"/>
              <a:t>Сенсорна</a:t>
            </a:r>
            <a:r>
              <a:rPr lang="ru-RU" sz="1400" dirty="0" smtClean="0"/>
              <a:t> кнопка. </a:t>
            </a:r>
            <a:endParaRPr lang="en-US" sz="1400" dirty="0" smtClean="0"/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sz="1400" dirty="0" err="1" smtClean="0"/>
              <a:t>Розміри</a:t>
            </a:r>
            <a:r>
              <a:rPr lang="ru-RU" sz="1400" dirty="0" smtClean="0"/>
              <a:t> </a:t>
            </a:r>
            <a:r>
              <a:rPr lang="ru-RU" sz="1400" dirty="0" err="1" smtClean="0"/>
              <a:t>дзеркала</a:t>
            </a:r>
            <a:r>
              <a:rPr lang="ru-RU" sz="1400" dirty="0" smtClean="0"/>
              <a:t>: 19*14 см. </a:t>
            </a:r>
            <a:endParaRPr lang="en-US" sz="1400" dirty="0" smtClean="0"/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sz="1400" dirty="0" smtClean="0"/>
              <a:t>Travel design. 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ru-RU" sz="1400" dirty="0" err="1" smtClean="0"/>
              <a:t>Колір</a:t>
            </a:r>
            <a:r>
              <a:rPr lang="ru-RU" sz="1400" dirty="0" smtClean="0"/>
              <a:t> пластику </a:t>
            </a:r>
            <a:r>
              <a:rPr lang="ru-RU" sz="1400" dirty="0" err="1" smtClean="0"/>
              <a:t>білий</a:t>
            </a:r>
            <a:r>
              <a:rPr lang="ru-RU" sz="1400" dirty="0" smtClean="0"/>
              <a:t>.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Рисунок 4" descr="Rotex-RHC20-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5230" y="1190362"/>
            <a:ext cx="2814390" cy="3970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2850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="" xmlns:a16="http://schemas.microsoft.com/office/drawing/2014/main" id="{326D9421-A23A-4E78-8B17-DB652A6F24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093" y="1976719"/>
            <a:ext cx="11445310" cy="1716124"/>
          </a:xfrm>
        </p:spPr>
        <p:txBody>
          <a:bodyPr>
            <a:normAutofit/>
          </a:bodyPr>
          <a:lstStyle/>
          <a:p>
            <a:r>
              <a:rPr lang="uk-UA" sz="4000" dirty="0" smtClean="0"/>
              <a:t>ТРИМЕР</a:t>
            </a:r>
            <a:r>
              <a:rPr lang="ru-RU" dirty="0" smtClean="0"/>
              <a:t>И АКУМУЛЯТОРНІ БЕЗДРОТОВІ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229531243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ntserrat">
      <a:majorFont>
        <a:latin typeface="Montserrat Bold"/>
        <a:ea typeface=""/>
        <a:cs typeface=""/>
      </a:majorFont>
      <a:minorFont>
        <a:latin typeface="Montserra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1997</TotalTime>
  <Words>552</Words>
  <Application>Microsoft Office PowerPoint</Application>
  <PresentationFormat>Произвольный</PresentationFormat>
  <Paragraphs>104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ВИПРЯМЛЮВАЧІ, ПЛОЙКИ   </vt:lpstr>
      <vt:lpstr>Слайд 2</vt:lpstr>
      <vt:lpstr>Слайд 3</vt:lpstr>
      <vt:lpstr>Слайд 4</vt:lpstr>
      <vt:lpstr>Слайд 5</vt:lpstr>
      <vt:lpstr>Слайд 6</vt:lpstr>
      <vt:lpstr>ДЗЕРКАЛО З LED ПІДСВІТКОЮ</vt:lpstr>
      <vt:lpstr>Слайд 8</vt:lpstr>
      <vt:lpstr>ТРИМЕРИ АКУМУЛЯТОРНІ БЕЗДРОТОВІ</vt:lpstr>
      <vt:lpstr>Слайд 10</vt:lpstr>
      <vt:lpstr>Слайд 11</vt:lpstr>
      <vt:lpstr>Слайд 12</vt:lpstr>
      <vt:lpstr>Дякуємо за увагу!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Danya</dc:creator>
  <cp:lastModifiedBy>Solovodov</cp:lastModifiedBy>
  <cp:revision>106</cp:revision>
  <dcterms:created xsi:type="dcterms:W3CDTF">2019-02-20T15:38:26Z</dcterms:created>
  <dcterms:modified xsi:type="dcterms:W3CDTF">2019-10-10T12:17:31Z</dcterms:modified>
</cp:coreProperties>
</file>