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22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126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9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11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855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7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02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16.png"/><Relationship Id="rId4" Type="http://schemas.openxmlformats.org/officeDocument/2006/relationships/image" Target="../media/image3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36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79" y="1832614"/>
            <a:ext cx="9753600" cy="23876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cs typeface="Arial" pitchFamily="34" charset="0"/>
              </a:rPr>
              <a:t>Новий</a:t>
            </a:r>
            <a:r>
              <a:rPr lang="ru-RU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cs typeface="Arial" pitchFamily="34" charset="0"/>
              </a:rPr>
              <a:t> </a:t>
            </a:r>
            <a:r>
              <a:rPr lang="ru-RU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cs typeface="Arial" pitchFamily="34" charset="0"/>
              </a:rPr>
              <a:t>асортимент</a:t>
            </a:r>
            <a:r>
              <a:rPr lang="ru-RU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cs typeface="Arial" pitchFamily="34" charset="0"/>
              </a:rPr>
              <a:t> </a:t>
            </a:r>
            <a:r>
              <a:rPr lang="ru-RU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cs typeface="Arial" pitchFamily="34" charset="0"/>
              </a:rPr>
              <a:t>прасок</a:t>
            </a:r>
            <a:endParaRPr lang="en-US" b="1" dirty="0">
              <a:ln w="0"/>
              <a:effectLst>
                <a:reflection blurRad="6350" stA="53000" endA="300" endPos="35500" dir="5400000" sy="-9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8573" y="2701167"/>
            <a:ext cx="2247438" cy="145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 descr="RIC40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1984">
            <a:off x="1282701" y="-187314"/>
            <a:ext cx="8115546" cy="4564658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72" y="906096"/>
            <a:ext cx="1660299" cy="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6965" y="1"/>
            <a:ext cx="2785035" cy="4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0143" y="1002461"/>
            <a:ext cx="2197685" cy="1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0628" y="4686162"/>
            <a:ext cx="957870" cy="7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106" y="371294"/>
            <a:ext cx="1724159" cy="5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6863" y="4662259"/>
            <a:ext cx="951018" cy="7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3796" y="4650459"/>
            <a:ext cx="935705" cy="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79" y="46513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58648" y="46533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2248277" y="54236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3733745" y="5460482"/>
            <a:ext cx="1050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антинакип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4745192" y="5461772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капля-стоп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gray">
          <a:xfrm>
            <a:off x="5712983" y="55091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7097817" y="55211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310" y="2893906"/>
            <a:ext cx="3574741" cy="1325563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3 </a:t>
            </a:r>
            <a:r>
              <a:rPr lang="ru-RU" b="1" dirty="0" smtClean="0">
                <a:latin typeface="+mn-lt"/>
                <a:cs typeface="Arial" pitchFamily="34" charset="0"/>
              </a:rPr>
              <a:t>Сер</a:t>
            </a:r>
            <a:r>
              <a:rPr lang="uk-UA" b="1" dirty="0" err="1" smtClean="0">
                <a:latin typeface="+mn-lt"/>
                <a:cs typeface="Arial" pitchFamily="34" charset="0"/>
              </a:rPr>
              <a:t>ія</a:t>
            </a:r>
            <a:r>
              <a:rPr lang="uk-UA" b="1" dirty="0" smtClean="0">
                <a:latin typeface="+mn-lt"/>
                <a:cs typeface="Arial" pitchFamily="34" charset="0"/>
              </a:rPr>
              <a:t> </a:t>
            </a:r>
            <a:r>
              <a:rPr lang="uk-UA" dirty="0" smtClean="0">
                <a:latin typeface="+mn-lt"/>
              </a:rPr>
              <a:t>– </a:t>
            </a:r>
            <a:endParaRPr lang="ru-RU" b="1" dirty="0">
              <a:latin typeface="+mn-lt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150669"/>
            <a:ext cx="5734852" cy="7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499" y="1"/>
            <a:ext cx="2730501" cy="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48" y="343320"/>
            <a:ext cx="1714827" cy="5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170" y="905507"/>
            <a:ext cx="1689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19275" y="2196656"/>
            <a:ext cx="2051921" cy="137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8999" y="599545"/>
            <a:ext cx="2159493" cy="139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RIC22-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0" y="0"/>
            <a:ext cx="7658351" cy="4215578"/>
          </a:xfrm>
          <a:prstGeom prst="rect">
            <a:avLst/>
          </a:prstGeom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7835" y="4727082"/>
            <a:ext cx="995489" cy="7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9279" y="47402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0048" y="47422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2857877" y="54871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4214383" y="55980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gray">
          <a:xfrm>
            <a:off x="5599217" y="56100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6099" y="1"/>
            <a:ext cx="2755901" cy="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70" y="956307"/>
            <a:ext cx="1689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3133" y="726545"/>
            <a:ext cx="2157260" cy="13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8999" y="2365221"/>
            <a:ext cx="2170467" cy="14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137" y="392886"/>
            <a:ext cx="1762649" cy="5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RIC21-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099" y="-507584"/>
            <a:ext cx="7574625" cy="4841729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7735" y="4574682"/>
            <a:ext cx="995489" cy="7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29179" y="45878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9948" y="45898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327777" y="53347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4684283" y="54456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6069117" y="54576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6915" y="2192599"/>
            <a:ext cx="2168316" cy="14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5899" y="1"/>
            <a:ext cx="3086101" cy="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70" y="867407"/>
            <a:ext cx="1689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5799" y="624945"/>
            <a:ext cx="2222993" cy="143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RIC20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900" y="-584163"/>
            <a:ext cx="7703968" cy="483944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371" y="276982"/>
            <a:ext cx="1721179" cy="5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7735" y="4460382"/>
            <a:ext cx="995489" cy="7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29179" y="44735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9948" y="44755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gray">
          <a:xfrm>
            <a:off x="3327777" y="52204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4684283" y="53313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6069117" y="53433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439091"/>
            <a:ext cx="10529070" cy="35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199" y="1"/>
            <a:ext cx="2971801" cy="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981" y="4387883"/>
            <a:ext cx="1177833" cy="8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565" y="4358077"/>
            <a:ext cx="1195232" cy="90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3277655" y="5324600"/>
            <a:ext cx="1192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4550007" y="5454066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6095707" y="5436434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3399" y="1"/>
            <a:ext cx="2768601" cy="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93300" y="2340301"/>
            <a:ext cx="1846827" cy="130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gray">
          <a:xfrm>
            <a:off x="734693" y="5339395"/>
            <a:ext cx="1032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Живлення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4535" y="4391765"/>
            <a:ext cx="1146493" cy="85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7600" y="3810542"/>
            <a:ext cx="1746433" cy="12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67900" y="845043"/>
            <a:ext cx="1816291" cy="132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977" y="314131"/>
            <a:ext cx="1742408" cy="5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1577" y="872000"/>
            <a:ext cx="1668544" cy="31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13135" y="4425056"/>
            <a:ext cx="1136100" cy="8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2026888" y="5314241"/>
            <a:ext cx="1164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Montserrat" pitchFamily="50" charset="-52"/>
                <a:cs typeface="Arial" pitchFamily="34" charset="0"/>
              </a:rPr>
              <a:t>Ручка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, </a:t>
            </a:r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що</a:t>
            </a:r>
            <a:endParaRPr lang="ru-RU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Montserrat" pitchFamily="50" charset="-52"/>
                <a:cs typeface="Arial" pitchFamily="34" charset="0"/>
              </a:rPr>
              <a:t>склада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ється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25" name="Рисунок 24" descr="RIC10-C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95253">
            <a:off x="1845859" y="585226"/>
            <a:ext cx="7413264" cy="35454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707" y="4395232"/>
            <a:ext cx="1125780" cy="8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699" y="1382668"/>
            <a:ext cx="10823321" cy="38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0"/>
            <a:ext cx="3048000" cy="4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0"/>
            <a:ext cx="2743200" cy="4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RIC05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789" y="0"/>
            <a:ext cx="2927711" cy="603567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638190"/>
            <a:ext cx="2235447" cy="16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4699" y="2351581"/>
            <a:ext cx="2266889" cy="159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4700" y="4078623"/>
            <a:ext cx="2348008" cy="16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543" y="165101"/>
            <a:ext cx="1609452" cy="44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353" y="660399"/>
            <a:ext cx="1520148" cy="4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0188" y="3664492"/>
            <a:ext cx="917212" cy="8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96247" y="2160119"/>
            <a:ext cx="964453" cy="8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07550" y="2204011"/>
            <a:ext cx="1002550" cy="84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99203" y="3639092"/>
            <a:ext cx="945698" cy="8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6101" y="2203418"/>
            <a:ext cx="990600" cy="8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gray">
          <a:xfrm>
            <a:off x="2018874" y="3161529"/>
            <a:ext cx="1087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Сенсорне</a:t>
            </a:r>
            <a:endParaRPr lang="ru-RU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включення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gray">
          <a:xfrm>
            <a:off x="177801" y="3060178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cs typeface="Arial" pitchFamily="34" charset="0"/>
              </a:rPr>
              <a:t>Об</a:t>
            </a:r>
            <a:r>
              <a:rPr lang="en-US" sz="1200" dirty="0" smtClean="0">
                <a:cs typeface="Arial" pitchFamily="34" charset="0"/>
              </a:rPr>
              <a:t>’</a:t>
            </a:r>
            <a:r>
              <a:rPr lang="uk-UA" sz="1200" dirty="0" err="1" smtClean="0">
                <a:cs typeface="Arial" pitchFamily="34" charset="0"/>
              </a:rPr>
              <a:t>єм</a:t>
            </a:r>
            <a:r>
              <a:rPr lang="uk-UA" sz="1200" dirty="0" smtClean="0"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cs typeface="Arial" pitchFamily="34" charset="0"/>
              </a:rPr>
              <a:t> для води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3692192" y="3142665"/>
            <a:ext cx="811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Замок</a:t>
            </a:r>
          </a:p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фіксатор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gray">
          <a:xfrm>
            <a:off x="1168221" y="4654458"/>
            <a:ext cx="9557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Щітка</a:t>
            </a:r>
            <a:r>
              <a:rPr lang="uk-UA" sz="1200" dirty="0" smtClean="0">
                <a:latin typeface="Arial" pitchFamily="34" charset="0"/>
                <a:cs typeface="Arial" pitchFamily="34" charset="0"/>
              </a:rPr>
              <a:t> для</a:t>
            </a:r>
          </a:p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видалення</a:t>
            </a:r>
          </a:p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ворсу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2774833" y="4739295"/>
            <a:ext cx="918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Arial" pitchFamily="34" charset="0"/>
                <a:cs typeface="Arial" pitchFamily="34" charset="0"/>
              </a:rPr>
              <a:t>ія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dirty="0" err="1" smtClean="0">
                <a:latin typeface="Arial" pitchFamily="34" charset="0"/>
                <a:cs typeface="Arial" pitchFamily="34" charset="0"/>
              </a:rPr>
              <a:t>антинакип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Дякуємо за увагу!</a:t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4241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62184" y="1709734"/>
            <a:ext cx="1129187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Arial" pitchFamily="34" charset="0"/>
              </a:rPr>
              <a:t>1. </a:t>
            </a:r>
            <a:r>
              <a:rPr lang="ru-RU" sz="3600" b="1" dirty="0" smtClean="0">
                <a:cs typeface="Arial" pitchFamily="34" charset="0"/>
              </a:rPr>
              <a:t>Три </a:t>
            </a:r>
            <a:r>
              <a:rPr lang="ru-RU" sz="3600" b="1" dirty="0" err="1" smtClean="0">
                <a:cs typeface="Arial" pitchFamily="34" charset="0"/>
              </a:rPr>
              <a:t>серії</a:t>
            </a:r>
            <a:r>
              <a:rPr lang="ru-RU" sz="3600" b="1" dirty="0" smtClean="0">
                <a:cs typeface="Arial" pitchFamily="34" charset="0"/>
              </a:rPr>
              <a:t> </a:t>
            </a:r>
            <a:r>
              <a:rPr lang="ru-RU" sz="3600" b="1" dirty="0" err="1" smtClean="0">
                <a:cs typeface="Arial" pitchFamily="34" charset="0"/>
              </a:rPr>
              <a:t>прасок</a:t>
            </a:r>
            <a:r>
              <a:rPr lang="ru-RU" sz="3600" b="1" dirty="0" smtClean="0">
                <a:cs typeface="Arial" pitchFamily="34" charset="0"/>
              </a:rPr>
              <a:t>. Чим вони </a:t>
            </a:r>
            <a:r>
              <a:rPr lang="ru-RU" sz="3600" b="1" dirty="0" err="1" smtClean="0">
                <a:cs typeface="Arial" pitchFamily="34" charset="0"/>
              </a:rPr>
              <a:t>відрізняються</a:t>
            </a:r>
            <a:r>
              <a:rPr lang="en-US" sz="3600" b="1" dirty="0" smtClean="0">
                <a:cs typeface="Arial" pitchFamily="34" charset="0"/>
              </a:rPr>
              <a:t>.</a:t>
            </a:r>
          </a:p>
          <a:p>
            <a:r>
              <a:rPr lang="en-US" sz="3600" b="1" dirty="0" smtClean="0">
                <a:cs typeface="Arial" pitchFamily="34" charset="0"/>
              </a:rPr>
              <a:t>2. </a:t>
            </a:r>
            <a:r>
              <a:rPr lang="ru-RU" sz="3600" b="1" dirty="0" err="1" smtClean="0">
                <a:cs typeface="Arial" pitchFamily="34" charset="0"/>
              </a:rPr>
              <a:t>Дорожня</a:t>
            </a:r>
            <a:r>
              <a:rPr lang="ru-RU" sz="3600" b="1" dirty="0" smtClean="0">
                <a:cs typeface="Arial" pitchFamily="34" charset="0"/>
              </a:rPr>
              <a:t> </a:t>
            </a:r>
            <a:r>
              <a:rPr lang="ru-RU" sz="3600" b="1" dirty="0" err="1" smtClean="0">
                <a:cs typeface="Arial" pitchFamily="34" charset="0"/>
              </a:rPr>
              <a:t>праска</a:t>
            </a:r>
            <a:r>
              <a:rPr lang="ru-RU" sz="3600" b="1" dirty="0" smtClean="0">
                <a:cs typeface="Arial" pitchFamily="34" charset="0"/>
              </a:rPr>
              <a:t>.</a:t>
            </a:r>
            <a:endParaRPr lang="en-US" sz="3600" b="1" dirty="0" smtClean="0">
              <a:cs typeface="Arial" pitchFamily="34" charset="0"/>
            </a:endParaRPr>
          </a:p>
          <a:p>
            <a:r>
              <a:rPr lang="en-US" sz="3600" b="1" dirty="0" smtClean="0">
                <a:cs typeface="Arial" pitchFamily="34" charset="0"/>
              </a:rPr>
              <a:t>3. </a:t>
            </a:r>
            <a:r>
              <a:rPr lang="ru-RU" sz="3600" b="1" dirty="0" err="1" smtClean="0">
                <a:cs typeface="Arial" pitchFamily="34" charset="0"/>
              </a:rPr>
              <a:t>Вертикальний</a:t>
            </a:r>
            <a:r>
              <a:rPr lang="ru-RU" sz="3600" b="1" dirty="0" smtClean="0">
                <a:cs typeface="Arial" pitchFamily="34" charset="0"/>
              </a:rPr>
              <a:t>, </a:t>
            </a:r>
            <a:r>
              <a:rPr lang="ru-RU" sz="3600" b="1" dirty="0" err="1" smtClean="0">
                <a:cs typeface="Arial" pitchFamily="34" charset="0"/>
              </a:rPr>
              <a:t>переносний</a:t>
            </a:r>
            <a:r>
              <a:rPr lang="ru-RU" sz="3600" b="1" dirty="0" smtClean="0">
                <a:cs typeface="Arial" pitchFamily="34" charset="0"/>
              </a:rPr>
              <a:t> </a:t>
            </a:r>
            <a:r>
              <a:rPr lang="ru-RU" sz="3600" b="1" dirty="0" err="1" smtClean="0">
                <a:cs typeface="Arial" pitchFamily="34" charset="0"/>
              </a:rPr>
              <a:t>відпарювач</a:t>
            </a:r>
            <a:r>
              <a:rPr lang="ru-RU" sz="3600" b="1" dirty="0" smtClean="0">
                <a:cs typeface="Arial" pitchFamily="34" charset="0"/>
              </a:rPr>
              <a:t>.</a:t>
            </a:r>
            <a:endParaRPr lang="en-US" sz="3600" b="1" dirty="0" smtClean="0"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01" y="2957406"/>
            <a:ext cx="3624308" cy="1325563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1 </a:t>
            </a:r>
            <a:r>
              <a:rPr lang="ru-RU" b="1" dirty="0" smtClean="0">
                <a:latin typeface="+mn-lt"/>
                <a:cs typeface="Arial" pitchFamily="34" charset="0"/>
              </a:rPr>
              <a:t>Сер</a:t>
            </a:r>
            <a:r>
              <a:rPr lang="uk-UA" b="1" dirty="0" err="1" smtClean="0">
                <a:latin typeface="+mn-lt"/>
                <a:cs typeface="Arial" pitchFamily="34" charset="0"/>
              </a:rPr>
              <a:t>ія</a:t>
            </a:r>
            <a:r>
              <a:rPr lang="uk-UA" b="1" dirty="0" smtClean="0">
                <a:latin typeface="+mn-lt"/>
                <a:cs typeface="Arial" pitchFamily="34" charset="0"/>
              </a:rPr>
              <a:t> </a:t>
            </a:r>
            <a:r>
              <a:rPr lang="uk-UA" dirty="0" smtClean="0">
                <a:latin typeface="+mn-lt"/>
              </a:rPr>
              <a:t>– </a:t>
            </a:r>
            <a:endParaRPr lang="ru-RU" b="1" dirty="0">
              <a:latin typeface="+mn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480" y="3180473"/>
            <a:ext cx="6741899" cy="8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407" y="1986814"/>
            <a:ext cx="4905095" cy="32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98075" y="1023577"/>
            <a:ext cx="6662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У </a:t>
            </a:r>
            <a:r>
              <a:rPr lang="ru-RU" sz="4400" dirty="0" err="1" smtClean="0"/>
              <a:t>ц</a:t>
            </a:r>
            <a:r>
              <a:rPr lang="uk-UA" sz="4400" dirty="0" smtClean="0"/>
              <a:t>і</a:t>
            </a:r>
            <a:r>
              <a:rPr lang="ru-RU" sz="4400" dirty="0" err="1" smtClean="0"/>
              <a:t>й</a:t>
            </a:r>
            <a:r>
              <a:rPr lang="ru-RU" sz="4400" dirty="0" smtClean="0"/>
              <a:t> </a:t>
            </a:r>
            <a:r>
              <a:rPr lang="ru-RU" sz="4400" dirty="0" err="1" smtClean="0"/>
              <a:t>серії</a:t>
            </a:r>
            <a:r>
              <a:rPr lang="ru-RU" sz="4400" dirty="0" smtClean="0"/>
              <a:t> в </a:t>
            </a:r>
            <a:r>
              <a:rPr lang="ru-RU" sz="4400" dirty="0" err="1" smtClean="0"/>
              <a:t>наявності</a:t>
            </a:r>
            <a:endParaRPr lang="ru-RU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1"/>
            <a:ext cx="274320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53" y="424238"/>
            <a:ext cx="1981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0" y="1013169"/>
            <a:ext cx="234800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090" y="1034390"/>
            <a:ext cx="1630963" cy="2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861733"/>
            <a:ext cx="2316600" cy="18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644" y="4380978"/>
            <a:ext cx="975692" cy="7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5063" y="4395559"/>
            <a:ext cx="951018" cy="7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1996" y="4383759"/>
            <a:ext cx="935705" cy="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6079" y="43846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6848" y="43866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546477" y="51569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2031945" y="5193782"/>
            <a:ext cx="1050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антинакип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043392" y="5195072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капля-стоп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4011183" y="52424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5396017" y="52544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19" name="Рисунок 18" descr="RIC70-C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1008" y="-239675"/>
            <a:ext cx="6951332" cy="4192464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48800" y="1"/>
            <a:ext cx="274320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п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42" y="585106"/>
            <a:ext cx="5310724" cy="50045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53" y="1071938"/>
            <a:ext cx="1981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2552" y="1"/>
            <a:ext cx="3219449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828" y="1682090"/>
            <a:ext cx="1630963" cy="2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1683012" y="4927338"/>
            <a:ext cx="89066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4800" dirty="0" smtClean="0">
                <a:cs typeface="Arial" pitchFamily="34" charset="0"/>
              </a:rPr>
              <a:t>Зручна кнопка подачі пару</a:t>
            </a:r>
            <a:endParaRPr lang="en-US" sz="4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1"/>
            <a:ext cx="274320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1383" y="3348867"/>
            <a:ext cx="2639484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5268483" y="6298677"/>
            <a:ext cx="12841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Самоочищення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6915783" y="6344545"/>
            <a:ext cx="1176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Arial" pitchFamily="34" charset="0"/>
                <a:cs typeface="Arial" pitchFamily="34" charset="0"/>
              </a:rPr>
              <a:t>відпарювання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920" y="405594"/>
            <a:ext cx="1719144" cy="5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272" y="1011930"/>
            <a:ext cx="1660299" cy="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 descr="RIC60-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933" y="321733"/>
            <a:ext cx="7573911" cy="3674357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415" y="4394110"/>
            <a:ext cx="1008081" cy="7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77225" y="1403567"/>
            <a:ext cx="2642643" cy="17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5063" y="4395559"/>
            <a:ext cx="951018" cy="7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1996" y="4383759"/>
            <a:ext cx="935705" cy="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56079" y="43846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6848" y="43866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546477" y="51569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2031945" y="5193782"/>
            <a:ext cx="1050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антинакип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3043392" y="5195072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капля-стоп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4011183" y="52424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gray">
          <a:xfrm>
            <a:off x="5396017" y="52544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10" y="2652606"/>
            <a:ext cx="3574741" cy="1325563"/>
          </a:xfrm>
        </p:spPr>
        <p:txBody>
          <a:bodyPr/>
          <a:lstStyle/>
          <a:p>
            <a:r>
              <a:rPr lang="uk-UA" b="1" dirty="0" smtClean="0">
                <a:latin typeface="Montserrat" pitchFamily="50" charset="-52"/>
                <a:cs typeface="Arial" pitchFamily="34" charset="0"/>
              </a:rPr>
              <a:t>2</a:t>
            </a:r>
            <a:r>
              <a:rPr lang="en-US" b="1" dirty="0" smtClean="0">
                <a:latin typeface="Montserrat" pitchFamily="50" charset="-52"/>
                <a:cs typeface="Arial" pitchFamily="34" charset="0"/>
              </a:rPr>
              <a:t> </a:t>
            </a:r>
            <a:r>
              <a:rPr lang="ru-RU" b="1" dirty="0" smtClean="0">
                <a:latin typeface="Montserrat" pitchFamily="50" charset="-52"/>
                <a:cs typeface="Arial" pitchFamily="34" charset="0"/>
              </a:rPr>
              <a:t>Сер</a:t>
            </a:r>
            <a:r>
              <a:rPr lang="uk-UA" b="1" dirty="0" err="1" smtClean="0">
                <a:latin typeface="Montserrat" pitchFamily="50" charset="-52"/>
                <a:cs typeface="Arial" pitchFamily="34" charset="0"/>
              </a:rPr>
              <a:t>ія</a:t>
            </a:r>
            <a:r>
              <a:rPr lang="uk-UA" b="1" dirty="0" smtClean="0">
                <a:latin typeface="Montserrat" pitchFamily="50" charset="-52"/>
                <a:cs typeface="Arial" pitchFamily="34" charset="0"/>
              </a:rPr>
              <a:t> </a:t>
            </a:r>
            <a:r>
              <a:rPr lang="uk-UA" dirty="0" smtClean="0">
                <a:latin typeface="Montserrat" pitchFamily="50" charset="-52"/>
              </a:rPr>
              <a:t>– </a:t>
            </a:r>
            <a:endParaRPr lang="ru-RU" b="1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7597" y="2962307"/>
            <a:ext cx="4915303" cy="69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311" y="2853567"/>
            <a:ext cx="2365404" cy="152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RIC42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15" y="-348181"/>
            <a:ext cx="7315885" cy="4361381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072" y="931496"/>
            <a:ext cx="1660299" cy="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6965" y="1"/>
            <a:ext cx="2785035" cy="4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3100" y="1116761"/>
            <a:ext cx="2307428" cy="15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6549" y="4396163"/>
            <a:ext cx="983252" cy="7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656" y="356860"/>
            <a:ext cx="1755045" cy="5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6863" y="4370159"/>
            <a:ext cx="951018" cy="7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3796" y="4358359"/>
            <a:ext cx="935705" cy="7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79" y="4359286"/>
            <a:ext cx="1021075" cy="7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58648" y="4361286"/>
            <a:ext cx="991978" cy="7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2248277" y="5131572"/>
            <a:ext cx="164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Об</a:t>
            </a:r>
            <a:r>
              <a:rPr lang="en-US" sz="1200" dirty="0" smtClean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єм</a:t>
            </a:r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резервуара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 для води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3733745" y="5168382"/>
            <a:ext cx="1050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антинакип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4745192" y="5169672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200" dirty="0" err="1" smtClean="0">
                <a:latin typeface="Montserrat" pitchFamily="50" charset="-52"/>
                <a:cs typeface="Arial" pitchFamily="34" charset="0"/>
              </a:rPr>
              <a:t>Функц</a:t>
            </a:r>
            <a:r>
              <a:rPr lang="uk-UA" sz="1200" dirty="0" err="1" smtClean="0">
                <a:latin typeface="Montserrat" pitchFamily="50" charset="-52"/>
                <a:cs typeface="Arial" pitchFamily="34" charset="0"/>
              </a:rPr>
              <a:t>ія</a:t>
            </a:r>
            <a:endParaRPr lang="uk-UA" sz="1200" dirty="0" smtClean="0">
              <a:latin typeface="Montserrat" pitchFamily="50" charset="-52"/>
              <a:cs typeface="Arial" pitchFamily="34" charset="0"/>
            </a:endParaRP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капля-стоп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5712983" y="5217061"/>
            <a:ext cx="1439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Самоочищення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gray">
          <a:xfrm>
            <a:off x="7097817" y="5229061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Вертикальне </a:t>
            </a:r>
          </a:p>
          <a:p>
            <a:pPr algn="ctr"/>
            <a:r>
              <a:rPr lang="uk-UA" sz="1200" dirty="0" smtClean="0">
                <a:latin typeface="Montserrat" pitchFamily="50" charset="-52"/>
                <a:cs typeface="Arial" pitchFamily="34" charset="0"/>
              </a:rPr>
              <a:t>відпарювання</a:t>
            </a:r>
            <a:endParaRPr lang="en-US" sz="1200" dirty="0">
              <a:latin typeface="Montserrat" pitchFamily="50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205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Новий асортимент прасок</vt:lpstr>
      <vt:lpstr>Слайд 2</vt:lpstr>
      <vt:lpstr>1 Серія – </vt:lpstr>
      <vt:lpstr>Слайд 4</vt:lpstr>
      <vt:lpstr>Слайд 5</vt:lpstr>
      <vt:lpstr>Слайд 6</vt:lpstr>
      <vt:lpstr>Слайд 7</vt:lpstr>
      <vt:lpstr>2 Серія – </vt:lpstr>
      <vt:lpstr>Слайд 9</vt:lpstr>
      <vt:lpstr>Слайд 10</vt:lpstr>
      <vt:lpstr>3 Серія –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kryvun</cp:lastModifiedBy>
  <cp:revision>27</cp:revision>
  <dcterms:created xsi:type="dcterms:W3CDTF">2019-02-20T15:38:26Z</dcterms:created>
  <dcterms:modified xsi:type="dcterms:W3CDTF">2019-08-06T10:18:46Z</dcterms:modified>
</cp:coreProperties>
</file>