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7" r:id="rId2"/>
    <p:sldId id="304" r:id="rId3"/>
    <p:sldId id="282" r:id="rId4"/>
    <p:sldId id="284" r:id="rId5"/>
    <p:sldId id="28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49E84E-5AB5-462B-8CA6-1BCADB0A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60" y="3514797"/>
            <a:ext cx="10148508" cy="1317812"/>
          </a:xfrm>
        </p:spPr>
        <p:txBody>
          <a:bodyPr>
            <a:normAutofit/>
          </a:bodyPr>
          <a:lstStyle/>
          <a:p>
            <a:r>
              <a:rPr lang="ru-RU" sz="4400" dirty="0" err="1"/>
              <a:t>Стац</a:t>
            </a:r>
            <a:r>
              <a:rPr lang="uk-UA" sz="4400" dirty="0"/>
              <a:t>і</a:t>
            </a:r>
            <a:r>
              <a:rPr lang="ru-RU" sz="4400" dirty="0" err="1"/>
              <a:t>онарн</a:t>
            </a:r>
            <a:r>
              <a:rPr lang="uk-UA" sz="4400" dirty="0"/>
              <a:t>і</a:t>
            </a:r>
            <a:r>
              <a:rPr lang="ru-RU" sz="4400" dirty="0"/>
              <a:t> </a:t>
            </a:r>
            <a:r>
              <a:rPr lang="ru-RU" sz="4400" dirty="0" err="1"/>
              <a:t>відпарювач</a:t>
            </a:r>
            <a:r>
              <a:rPr lang="uk-UA" sz="4400" dirty="0"/>
              <a:t>і</a:t>
            </a: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02B-59EE-4C99-9E96-6A27C1737B2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1317" y="461413"/>
            <a:ext cx="2075714" cy="2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754960"/>
            <a:ext cx="90655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Вертикальний </a:t>
            </a:r>
            <a:r>
              <a:rPr lang="uk-UA" sz="2800" b="1" dirty="0" err="1"/>
              <a:t>відпарювач</a:t>
            </a:r>
            <a:r>
              <a:rPr lang="uk-UA" sz="2800" b="1" dirty="0"/>
              <a:t> </a:t>
            </a:r>
            <a:r>
              <a:rPr lang="en-GB" sz="2800" b="1" dirty="0" err="1"/>
              <a:t>Rotex</a:t>
            </a:r>
            <a:r>
              <a:rPr lang="uk-UA" sz="2800" b="1" dirty="0"/>
              <a:t> </a:t>
            </a:r>
            <a:r>
              <a:rPr lang="uk-UA" sz="2800" dirty="0"/>
              <a:t>– ефективний пристрій</a:t>
            </a:r>
            <a:r>
              <a:rPr lang="en-GB" sz="2800" dirty="0"/>
              <a:t> </a:t>
            </a:r>
            <a:r>
              <a:rPr lang="uk-UA" sz="2800" dirty="0"/>
              <a:t>для швидкого та делікатного прасування одягу: від шовкової сукні до вовняного пальто.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Він стане в нагоді вдома, а також може впоратися і з великою кількістю одягу.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Парове прасування не порушує структуру тканин, освіжає речі, прибирає неприємний запах та є більш дбайливим порівняно із праскою.</a:t>
            </a:r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8415170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 err="1"/>
              <a:t>Відпарювач</a:t>
            </a:r>
            <a:r>
              <a:rPr lang="uk-UA" sz="3200" b="1" dirty="0"/>
              <a:t> </a:t>
            </a:r>
            <a:r>
              <a:rPr lang="en-US" sz="3200" b="1" dirty="0"/>
              <a:t>RIC205-S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439270" y="1065133"/>
            <a:ext cx="5961530" cy="4153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Характеристики:</a:t>
            </a:r>
            <a:r>
              <a:rPr lang="en-US" sz="1800" b="1" dirty="0"/>
              <a:t> </a:t>
            </a:r>
            <a:endParaRPr lang="ru-RU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err="1"/>
              <a:t>Потужн</a:t>
            </a:r>
            <a:r>
              <a:rPr lang="uk-UA" sz="1800" b="1" dirty="0" err="1"/>
              <a:t>ість</a:t>
            </a:r>
            <a:r>
              <a:rPr lang="uk-UA" sz="1800" b="1" dirty="0"/>
              <a:t> 2000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Об</a:t>
            </a:r>
            <a:r>
              <a:rPr lang="en-US" sz="1800" b="1" dirty="0"/>
              <a:t>’</a:t>
            </a:r>
            <a:r>
              <a:rPr lang="uk-UA" sz="1800" b="1" dirty="0" err="1"/>
              <a:t>єм</a:t>
            </a:r>
            <a:r>
              <a:rPr lang="uk-UA" sz="1800" b="1" dirty="0"/>
              <a:t> резервуару 1,4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Висота </a:t>
            </a:r>
            <a:r>
              <a:rPr lang="uk-UA" sz="1800" b="1" dirty="0" err="1"/>
              <a:t>стійки</a:t>
            </a:r>
            <a:r>
              <a:rPr lang="uk-UA" sz="1800" b="1" dirty="0"/>
              <a:t> 110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Тривалість роботи 40 хвилин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/>
              <a:t>    до поповнення резервуару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Час нагріву - 38 </a:t>
            </a:r>
            <a:r>
              <a:rPr lang="uk-UA" sz="1800" b="1" dirty="0" err="1"/>
              <a:t>сек</a:t>
            </a: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Потужність пари – 32 г/хв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Довжина шнура 1,3 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Кількість режимів роботи - 2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Колір</a:t>
            </a:r>
            <a:r>
              <a:rPr lang="en-US" sz="1800" dirty="0"/>
              <a:t>: </a:t>
            </a:r>
            <a:r>
              <a:rPr lang="uk-UA" sz="1800" dirty="0"/>
              <a:t>червоно-чорний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Комплектація: прилад</a:t>
            </a:r>
            <a:r>
              <a:rPr lang="en-US" sz="1800" dirty="0"/>
              <a:t>, </a:t>
            </a:r>
            <a:r>
              <a:rPr lang="uk-UA" sz="1800" dirty="0"/>
              <a:t>шланг паропроводу</a:t>
            </a:r>
            <a:r>
              <a:rPr lang="en-US" sz="1800" dirty="0"/>
              <a:t>, </a:t>
            </a:r>
            <a:r>
              <a:rPr lang="uk-UA" sz="1800" dirty="0"/>
              <a:t>телескопічна стійка</a:t>
            </a:r>
            <a:r>
              <a:rPr lang="en-US" sz="1800" dirty="0"/>
              <a:t>, </a:t>
            </a:r>
            <a:r>
              <a:rPr lang="uk-UA" sz="1800" dirty="0"/>
              <a:t>вішалка для одягу</a:t>
            </a:r>
            <a:r>
              <a:rPr lang="en-US" sz="1800" dirty="0"/>
              <a:t>, </a:t>
            </a:r>
            <a:r>
              <a:rPr lang="uk-UA" sz="1800" dirty="0"/>
              <a:t>щітка насадка</a:t>
            </a:r>
            <a:r>
              <a:rPr lang="en-US" sz="1800" dirty="0"/>
              <a:t>, </a:t>
            </a:r>
            <a:r>
              <a:rPr lang="uk-UA" sz="1800" dirty="0"/>
              <a:t>рукавичка.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1D72FC-AE42-41F3-A789-EFA6B59B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895" y="216706"/>
            <a:ext cx="1297239" cy="58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7256930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 err="1"/>
              <a:t>Відпарювач</a:t>
            </a:r>
            <a:r>
              <a:rPr lang="uk-UA" sz="3200" b="1" dirty="0"/>
              <a:t> </a:t>
            </a:r>
            <a:r>
              <a:rPr lang="en-US" sz="3200" b="1" dirty="0"/>
              <a:t>RIC2</a:t>
            </a:r>
            <a:r>
              <a:rPr lang="uk-UA" sz="3200" b="1" dirty="0"/>
              <a:t>1</a:t>
            </a:r>
            <a:r>
              <a:rPr lang="en-US" sz="3200" b="1" dirty="0"/>
              <a:t>5-S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439270" y="1065133"/>
            <a:ext cx="5961530" cy="4162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Характеристики:</a:t>
            </a:r>
            <a:r>
              <a:rPr lang="en-US" sz="1800" b="1" dirty="0"/>
              <a:t> </a:t>
            </a:r>
            <a:endParaRPr lang="ru-RU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err="1"/>
              <a:t>Потужн</a:t>
            </a:r>
            <a:r>
              <a:rPr lang="uk-UA" sz="1800" b="1" dirty="0" err="1"/>
              <a:t>ість</a:t>
            </a:r>
            <a:r>
              <a:rPr lang="uk-UA" sz="1800" b="1" dirty="0"/>
              <a:t> 2000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Об</a:t>
            </a:r>
            <a:r>
              <a:rPr lang="en-US" sz="1800" b="1" dirty="0"/>
              <a:t>’</a:t>
            </a:r>
            <a:r>
              <a:rPr lang="uk-UA" sz="1800" b="1" dirty="0" err="1"/>
              <a:t>єм</a:t>
            </a:r>
            <a:r>
              <a:rPr lang="uk-UA" sz="1800" b="1" dirty="0"/>
              <a:t> резервуару 1,8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Висота </a:t>
            </a:r>
            <a:r>
              <a:rPr lang="uk-UA" sz="1800" b="1" dirty="0" err="1"/>
              <a:t>стійки</a:t>
            </a:r>
            <a:r>
              <a:rPr lang="uk-UA" sz="1800" b="1" dirty="0"/>
              <a:t> 117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Тривалість роботи 50 хвилин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/>
              <a:t>    до поповнення резервуару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Час нагріву - 38 </a:t>
            </a:r>
            <a:r>
              <a:rPr lang="uk-UA" sz="1800" b="1" dirty="0" err="1"/>
              <a:t>сек</a:t>
            </a: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Потужність пари – 32 г/хв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Довжина шнура 1,3 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Кількість режимів роботи - 2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Колір</a:t>
            </a:r>
            <a:r>
              <a:rPr lang="en-US" sz="1800" dirty="0"/>
              <a:t>: </a:t>
            </a:r>
            <a:r>
              <a:rPr lang="uk-UA" sz="1800" dirty="0"/>
              <a:t>золото-білий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Комплектація: прилад</a:t>
            </a:r>
            <a:r>
              <a:rPr lang="en-US" sz="1800" dirty="0"/>
              <a:t>, </a:t>
            </a:r>
            <a:r>
              <a:rPr lang="uk-UA" sz="1800" dirty="0"/>
              <a:t>шланг паропроводу</a:t>
            </a:r>
            <a:r>
              <a:rPr lang="en-US" sz="1800" dirty="0"/>
              <a:t>, </a:t>
            </a:r>
            <a:r>
              <a:rPr lang="uk-UA" sz="1800" dirty="0"/>
              <a:t>телескопічна стійка</a:t>
            </a:r>
            <a:r>
              <a:rPr lang="en-US" sz="1800" dirty="0"/>
              <a:t>, </a:t>
            </a:r>
            <a:r>
              <a:rPr lang="uk-UA" sz="1800" dirty="0"/>
              <a:t>вішалка для одягу</a:t>
            </a:r>
            <a:r>
              <a:rPr lang="en-US" sz="1800" dirty="0"/>
              <a:t>, </a:t>
            </a:r>
            <a:r>
              <a:rPr lang="uk-UA" sz="1800" dirty="0"/>
              <a:t>щітка насадка</a:t>
            </a:r>
            <a:r>
              <a:rPr lang="en-US" sz="1800" dirty="0"/>
              <a:t>, </a:t>
            </a:r>
            <a:r>
              <a:rPr lang="uk-UA" sz="1800" dirty="0"/>
              <a:t>рукавичка.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623B47-B429-4027-B6B7-3FD5878A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048" y="-1"/>
            <a:ext cx="1478405" cy="6357815"/>
          </a:xfrm>
          <a:prstGeom prst="rect">
            <a:avLst/>
          </a:prstGeom>
        </p:spPr>
      </p:pic>
      <p:sp>
        <p:nvSpPr>
          <p:cNvPr id="4" name="Стрелка вправо 18">
            <a:extLst>
              <a:ext uri="{FF2B5EF4-FFF2-40B4-BE49-F238E27FC236}">
                <a16:creationId xmlns:a16="http://schemas.microsoft.com/office/drawing/2014/main" id="{583E6741-3028-4967-ACA0-6CB545FB401A}"/>
              </a:ext>
            </a:extLst>
          </p:cNvPr>
          <p:cNvSpPr/>
          <p:nvPr/>
        </p:nvSpPr>
        <p:spPr>
          <a:xfrm>
            <a:off x="7747896" y="297077"/>
            <a:ext cx="1273125" cy="1055354"/>
          </a:xfrm>
          <a:prstGeom prst="rightArrow">
            <a:avLst>
              <a:gd name="adj1" fmla="val 50000"/>
              <a:gd name="adj2" fmla="val 50719"/>
            </a:avLst>
          </a:prstGeom>
          <a:solidFill>
            <a:srgbClr val="F2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бонус!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D1D2B-E0D3-4355-8ED5-9A23BBA1C8B6}"/>
              </a:ext>
            </a:extLst>
          </p:cNvPr>
          <p:cNvSpPr txBox="1"/>
          <p:nvPr/>
        </p:nvSpPr>
        <p:spPr>
          <a:xfrm>
            <a:off x="6975178" y="1483837"/>
            <a:ext cx="2281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/>
              <a:t>вішалка для брюк та сп</a:t>
            </a:r>
            <a:r>
              <a:rPr lang="uk-UA" b="1" dirty="0"/>
              <a:t>ідниць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11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7256930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 err="1"/>
              <a:t>Відпарювач</a:t>
            </a:r>
            <a:r>
              <a:rPr lang="uk-UA" sz="3200" b="1" dirty="0"/>
              <a:t> </a:t>
            </a:r>
            <a:r>
              <a:rPr lang="en-US" sz="3200" b="1" dirty="0"/>
              <a:t>RIC220-S</a:t>
            </a:r>
          </a:p>
          <a:p>
            <a:pPr>
              <a:lnSpc>
                <a:spcPct val="120000"/>
              </a:lnSpc>
            </a:pPr>
            <a:endParaRPr lang="en-US" sz="3200" b="1" dirty="0"/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439270" y="1065133"/>
            <a:ext cx="5961530" cy="4162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800" b="1" dirty="0"/>
              <a:t>Характеристики:</a:t>
            </a:r>
            <a:r>
              <a:rPr lang="en-US" sz="1800" b="1" dirty="0"/>
              <a:t> </a:t>
            </a:r>
            <a:endParaRPr lang="ru-RU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err="1"/>
              <a:t>Потужн</a:t>
            </a:r>
            <a:r>
              <a:rPr lang="uk-UA" sz="1800" b="1" dirty="0" err="1"/>
              <a:t>ість</a:t>
            </a:r>
            <a:r>
              <a:rPr lang="uk-UA" sz="1800" b="1" dirty="0"/>
              <a:t> 2000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Об</a:t>
            </a:r>
            <a:r>
              <a:rPr lang="en-US" sz="1800" b="1" dirty="0"/>
              <a:t>’</a:t>
            </a:r>
            <a:r>
              <a:rPr lang="uk-UA" sz="1800" b="1" dirty="0" err="1"/>
              <a:t>єм</a:t>
            </a:r>
            <a:r>
              <a:rPr lang="uk-UA" sz="1800" b="1" dirty="0"/>
              <a:t> резервуару </a:t>
            </a:r>
            <a:r>
              <a:rPr lang="en-US" sz="1800" b="1" dirty="0"/>
              <a:t>2</a:t>
            </a:r>
            <a:r>
              <a:rPr lang="uk-UA" sz="1800" b="1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Висота </a:t>
            </a:r>
            <a:r>
              <a:rPr lang="uk-UA" sz="1800" b="1" dirty="0" err="1"/>
              <a:t>стійки</a:t>
            </a:r>
            <a:r>
              <a:rPr lang="uk-UA" sz="1800" b="1" dirty="0"/>
              <a:t> </a:t>
            </a:r>
            <a:r>
              <a:rPr lang="en-US" sz="1800" b="1" dirty="0"/>
              <a:t>132</a:t>
            </a:r>
            <a:r>
              <a:rPr lang="uk-UA" sz="1800" b="1" dirty="0"/>
              <a:t> см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Тривалість роботи </a:t>
            </a:r>
            <a:r>
              <a:rPr lang="en-US" sz="1800" b="1" dirty="0"/>
              <a:t>60</a:t>
            </a:r>
            <a:r>
              <a:rPr lang="uk-UA" sz="1800" b="1" dirty="0"/>
              <a:t> хвилин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/>
              <a:t>    до поповнення резервуару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Час нагріву - 38 </a:t>
            </a:r>
            <a:r>
              <a:rPr lang="uk-UA" sz="1800" b="1" dirty="0" err="1"/>
              <a:t>сек</a:t>
            </a:r>
            <a:endParaRPr lang="uk-UA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b="1" dirty="0"/>
              <a:t>Потужність пари – 32 г/хв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Довжина шнура 1,3 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Кількість режимів роботи - 2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Колір</a:t>
            </a:r>
            <a:r>
              <a:rPr lang="en-US" sz="1800" dirty="0"/>
              <a:t>: </a:t>
            </a:r>
            <a:r>
              <a:rPr lang="uk-UA" sz="1800" dirty="0"/>
              <a:t>б</a:t>
            </a:r>
            <a:r>
              <a:rPr lang="ru-RU" sz="1800" dirty="0" err="1"/>
              <a:t>ірюзово-білий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Комплектація: прилад</a:t>
            </a:r>
            <a:r>
              <a:rPr lang="en-US" sz="1800" dirty="0"/>
              <a:t>, </a:t>
            </a:r>
            <a:r>
              <a:rPr lang="uk-UA" sz="1800" dirty="0"/>
              <a:t>шланг паропроводу</a:t>
            </a:r>
            <a:r>
              <a:rPr lang="en-US" sz="1800" dirty="0"/>
              <a:t>, </a:t>
            </a:r>
            <a:r>
              <a:rPr lang="uk-UA" sz="1800" dirty="0"/>
              <a:t>телескопічна стійка</a:t>
            </a:r>
            <a:r>
              <a:rPr lang="en-US" sz="1800" dirty="0"/>
              <a:t>, </a:t>
            </a:r>
            <a:r>
              <a:rPr lang="uk-UA" sz="1800" dirty="0"/>
              <a:t>вішалка для одягу</a:t>
            </a:r>
            <a:r>
              <a:rPr lang="en-US" sz="1800" dirty="0"/>
              <a:t>, </a:t>
            </a:r>
            <a:r>
              <a:rPr lang="uk-UA" sz="1800" dirty="0"/>
              <a:t>щітка насадка</a:t>
            </a:r>
            <a:r>
              <a:rPr lang="en-US" sz="1800" dirty="0"/>
              <a:t>, </a:t>
            </a:r>
            <a:r>
              <a:rPr lang="uk-UA" sz="1800" dirty="0"/>
              <a:t>рукавичка.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Стрелка вправо 18">
            <a:extLst>
              <a:ext uri="{FF2B5EF4-FFF2-40B4-BE49-F238E27FC236}">
                <a16:creationId xmlns:a16="http://schemas.microsoft.com/office/drawing/2014/main" id="{583E6741-3028-4967-ACA0-6CB545FB401A}"/>
              </a:ext>
            </a:extLst>
          </p:cNvPr>
          <p:cNvSpPr/>
          <p:nvPr/>
        </p:nvSpPr>
        <p:spPr>
          <a:xfrm>
            <a:off x="6411937" y="1461514"/>
            <a:ext cx="1273125" cy="1055354"/>
          </a:xfrm>
          <a:prstGeom prst="rightArrow">
            <a:avLst>
              <a:gd name="adj1" fmla="val 50000"/>
              <a:gd name="adj2" fmla="val 50719"/>
            </a:avLst>
          </a:prstGeom>
          <a:solidFill>
            <a:srgbClr val="F2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бонус!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C8B294-6D5A-46A4-9E55-10F1A95D7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90" y="319400"/>
            <a:ext cx="3769101" cy="5653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0333B8-02C6-4E92-BE6C-EEF0894F61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3837"/>
            <a:ext cx="2659407" cy="472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141343-CF83-439C-A59A-C23C87EBF106}"/>
              </a:ext>
            </a:extLst>
          </p:cNvPr>
          <p:cNvSpPr txBox="1"/>
          <p:nvPr/>
        </p:nvSpPr>
        <p:spPr>
          <a:xfrm>
            <a:off x="5907707" y="2572581"/>
            <a:ext cx="2281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 err="1"/>
              <a:t>Прасувальня</a:t>
            </a:r>
            <a:r>
              <a:rPr lang="uk-UA" b="1" dirty="0"/>
              <a:t> дошка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629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328</Words>
  <Application>Microsoft Office PowerPoint</Application>
  <PresentationFormat>Широкоэкранный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Montserrat Bold</vt:lpstr>
      <vt:lpstr>Тема Office</vt:lpstr>
      <vt:lpstr>Стаціонарні відпарювачі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108</cp:revision>
  <dcterms:created xsi:type="dcterms:W3CDTF">2019-02-20T15:38:26Z</dcterms:created>
  <dcterms:modified xsi:type="dcterms:W3CDTF">2020-10-29T08:08:47Z</dcterms:modified>
</cp:coreProperties>
</file>