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67" r:id="rId2"/>
    <p:sldId id="269" r:id="rId3"/>
    <p:sldId id="270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DE2044F-952D-4199-86B7-9A91C73A4FAB}"/>
              </a:ext>
            </a:extLst>
          </p:cNvPr>
          <p:cNvSpPr/>
          <p:nvPr/>
        </p:nvSpPr>
        <p:spPr>
          <a:xfrm>
            <a:off x="1970906" y="1465499"/>
            <a:ext cx="803136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Новинка</a:t>
            </a:r>
            <a:b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</a:b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  <a:p>
            <a:pPr algn="ctr"/>
            <a:r>
              <a:rPr lang="ru-RU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Зволожувач</a:t>
            </a:r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 </a:t>
            </a:r>
            <a:r>
              <a:rPr lang="ru-RU" sz="5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повітря</a:t>
            </a:r>
            <a:r>
              <a:rPr lang="ru-RU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 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RHF450-W</a:t>
            </a:r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3120" y="7816"/>
            <a:ext cx="2468880" cy="765908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RHF450-W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EEE414-425A-45D0-AE24-B75505791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9920" y="777240"/>
            <a:ext cx="2973471" cy="4770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F89BAD-8A4C-4C0F-A57B-05533BCC04A0}"/>
              </a:ext>
            </a:extLst>
          </p:cNvPr>
          <p:cNvSpPr txBox="1"/>
          <p:nvPr/>
        </p:nvSpPr>
        <p:spPr>
          <a:xfrm>
            <a:off x="190500" y="1736229"/>
            <a:ext cx="9837420" cy="338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 err="1"/>
              <a:t>Потужн</a:t>
            </a:r>
            <a:r>
              <a:rPr lang="uk-UA" sz="2800" dirty="0" err="1"/>
              <a:t>ість</a:t>
            </a:r>
            <a:r>
              <a:rPr lang="en-US" sz="2800" dirty="0"/>
              <a:t>: </a:t>
            </a:r>
            <a:r>
              <a:rPr lang="uk-UA" sz="2800" dirty="0"/>
              <a:t>                 </a:t>
            </a:r>
            <a:r>
              <a:rPr lang="ru-RU" sz="2800" b="1" dirty="0"/>
              <a:t>30 Вт</a:t>
            </a:r>
            <a:endParaRPr lang="en-US" sz="2800" b="1" dirty="0"/>
          </a:p>
          <a:p>
            <a:r>
              <a:rPr lang="ru-RU" sz="2800" dirty="0" err="1"/>
              <a:t>Площа</a:t>
            </a:r>
            <a:r>
              <a:rPr lang="ru-RU" sz="2800" dirty="0"/>
              <a:t> </a:t>
            </a:r>
            <a:r>
              <a:rPr lang="ru-RU" sz="2800" dirty="0" err="1"/>
              <a:t>зволоження</a:t>
            </a:r>
            <a:r>
              <a:rPr lang="en-US" sz="2800" dirty="0"/>
              <a:t>: </a:t>
            </a:r>
            <a:r>
              <a:rPr lang="en-US" sz="2800" b="1" dirty="0"/>
              <a:t>35 </a:t>
            </a:r>
            <a:r>
              <a:rPr lang="ru-RU" sz="2800" b="1" dirty="0" err="1"/>
              <a:t>кв.м</a:t>
            </a:r>
            <a:endParaRPr lang="ru-RU" sz="2800" b="1" dirty="0"/>
          </a:p>
          <a:p>
            <a:r>
              <a:rPr lang="ru-RU" sz="2800" dirty="0"/>
              <a:t>Об</a:t>
            </a:r>
            <a:r>
              <a:rPr lang="en-US" sz="2800" dirty="0"/>
              <a:t>’</a:t>
            </a:r>
            <a:r>
              <a:rPr lang="uk-UA" sz="2800" dirty="0"/>
              <a:t>є</a:t>
            </a:r>
            <a:r>
              <a:rPr lang="ru-RU" sz="2800" dirty="0"/>
              <a:t>м танкера</a:t>
            </a:r>
            <a:r>
              <a:rPr lang="en-US" sz="2800" dirty="0"/>
              <a:t>: </a:t>
            </a:r>
            <a:r>
              <a:rPr lang="uk-UA" sz="2800" dirty="0"/>
              <a:t>          </a:t>
            </a:r>
            <a:r>
              <a:rPr lang="en-US" sz="2800" b="1" dirty="0"/>
              <a:t>4,5 </a:t>
            </a:r>
            <a:r>
              <a:rPr lang="ru-RU" sz="2800" b="1" dirty="0"/>
              <a:t>л</a:t>
            </a:r>
          </a:p>
          <a:p>
            <a:r>
              <a:rPr lang="ru-RU" sz="2800" dirty="0"/>
              <a:t>Р</a:t>
            </a:r>
            <a:r>
              <a:rPr lang="uk-UA" sz="2800" dirty="0" err="1"/>
              <a:t>івень</a:t>
            </a:r>
            <a:r>
              <a:rPr lang="uk-UA" sz="2800" dirty="0"/>
              <a:t> шуму</a:t>
            </a:r>
            <a:r>
              <a:rPr lang="en-US" sz="2800" dirty="0"/>
              <a:t>: </a:t>
            </a:r>
            <a:r>
              <a:rPr lang="uk-UA" sz="2800" dirty="0"/>
              <a:t>            </a:t>
            </a:r>
            <a:r>
              <a:rPr lang="en-US" sz="2800" b="1" dirty="0"/>
              <a:t>&lt;35 </a:t>
            </a:r>
            <a:r>
              <a:rPr lang="ru-RU" sz="2800" b="1" dirty="0" err="1"/>
              <a:t>Дб</a:t>
            </a:r>
            <a:endParaRPr lang="ru-RU" sz="2800" b="1" dirty="0"/>
          </a:p>
          <a:p>
            <a:r>
              <a:rPr lang="uk-UA" sz="2800" dirty="0"/>
              <a:t>Керамічний фільтр в </a:t>
            </a:r>
            <a:r>
              <a:rPr lang="uk-UA" sz="2800" dirty="0" err="1"/>
              <a:t>комлекті</a:t>
            </a:r>
            <a:endParaRPr lang="uk-UA" sz="2800" dirty="0"/>
          </a:p>
          <a:p>
            <a:r>
              <a:rPr lang="uk-UA" sz="2800" dirty="0"/>
              <a:t>Автоматичне вимикання при </a:t>
            </a:r>
          </a:p>
          <a:p>
            <a:r>
              <a:rPr lang="uk-UA" sz="2800"/>
              <a:t>закінченні </a:t>
            </a:r>
            <a:r>
              <a:rPr lang="uk-UA" sz="2800" dirty="0"/>
              <a:t>води</a:t>
            </a:r>
            <a:endParaRPr lang="ru-RU" sz="2800" dirty="0"/>
          </a:p>
          <a:p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ED4B00-6C87-4526-BCB1-BE73ED97D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238" y="777240"/>
            <a:ext cx="2382946" cy="47701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20CAC6-8A8C-4C08-AC79-8D95827AA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19" y="834813"/>
            <a:ext cx="3002844" cy="23593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D4E443-B044-4AEC-8ECD-09B773E87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956" y="834813"/>
            <a:ext cx="3002844" cy="235937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818BEA-E172-4447-9DE7-4F47D23D6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258" y="3194191"/>
            <a:ext cx="3002844" cy="23593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02C0AE0-C981-49C3-BC95-2874DAA8FA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0436" y="3194191"/>
            <a:ext cx="3002844" cy="2359378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B72D9D95-5E70-4C39-B6B8-A01F165C6521}"/>
              </a:ext>
            </a:extLst>
          </p:cNvPr>
          <p:cNvSpPr txBox="1">
            <a:spLocks/>
          </p:cNvSpPr>
          <p:nvPr/>
        </p:nvSpPr>
        <p:spPr>
          <a:xfrm>
            <a:off x="2323254" y="0"/>
            <a:ext cx="8245404" cy="765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RHF450-W</a:t>
            </a:r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    -     </a:t>
            </a:r>
            <a:r>
              <a:rPr lang="uk-UA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itchFamily="34" charset="0"/>
              </a:rPr>
              <a:t>Оптимальний мікроклімат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84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88</Words>
  <Application>Microsoft Office PowerPoint</Application>
  <PresentationFormat>Широкоэкранный</PresentationFormat>
  <Paragraphs>21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Montserrat Bold</vt:lpstr>
      <vt:lpstr>Тема Office</vt:lpstr>
      <vt:lpstr>Презентация PowerPoint</vt:lpstr>
      <vt:lpstr>RHF450-W 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Александр Крывунь</cp:lastModifiedBy>
  <cp:revision>41</cp:revision>
  <dcterms:created xsi:type="dcterms:W3CDTF">2019-02-20T15:38:26Z</dcterms:created>
  <dcterms:modified xsi:type="dcterms:W3CDTF">2021-10-04T11:08:21Z</dcterms:modified>
</cp:coreProperties>
</file>