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8" r:id="rId4"/>
    <p:sldId id="270" r:id="rId5"/>
    <p:sldId id="26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2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912699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0925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611160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08556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427816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805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8147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4075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3026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xmlns="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334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ЗВОЛОЖУВАЧИ ПОВ</a:t>
            </a:r>
            <a:r>
              <a:rPr lang="uk-UA" sz="4000" dirty="0" smtClean="0"/>
              <a:t>ІТРЯ</a:t>
            </a:r>
            <a:endParaRPr lang="en-US" sz="4000" dirty="0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xmlns="" id="{094E53D5-AE6D-4F24-810C-15649720A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 smtClean="0"/>
              <a:t>RHF520-W</a:t>
            </a:r>
            <a:endParaRPr lang="uk-UA" b="1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RHF600-W</a:t>
            </a:r>
          </a:p>
          <a:p>
            <a:pPr>
              <a:lnSpc>
                <a:spcPct val="120000"/>
              </a:lnSpc>
            </a:pPr>
            <a:endParaRPr lang="uk-UA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29531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4474F7-4733-4FAA-8416-801262219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97" y="377000"/>
            <a:ext cx="8798859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err="1" smtClean="0"/>
              <a:t>Зволожувач</a:t>
            </a:r>
            <a:r>
              <a:rPr lang="ru-RU" sz="3600" smtClean="0"/>
              <a:t> </a:t>
            </a:r>
            <a:r>
              <a:rPr lang="ru-RU" sz="3600" err="1" smtClean="0"/>
              <a:t>пов</a:t>
            </a:r>
            <a:r>
              <a:rPr lang="uk-UA" sz="3600" smtClean="0"/>
              <a:t>і</a:t>
            </a:r>
            <a:r>
              <a:rPr lang="ru-RU" sz="3600" smtClean="0"/>
              <a:t>тря</a:t>
            </a:r>
            <a:r>
              <a:rPr lang="en-US" sz="3600" smtClean="0"/>
              <a:t>, </a:t>
            </a:r>
            <a:r>
              <a:rPr lang="uk-UA" sz="3600" smtClean="0"/>
              <a:t>це оптимальний </a:t>
            </a:r>
            <a:r>
              <a:rPr lang="ru-RU" sz="3600" smtClean="0"/>
              <a:t>м</a:t>
            </a:r>
            <a:r>
              <a:rPr lang="uk-UA" sz="3600" err="1" smtClean="0"/>
              <a:t>ікроклимат</a:t>
            </a:r>
            <a:r>
              <a:rPr lang="uk-UA" sz="3600" smtClean="0"/>
              <a:t> для</a:t>
            </a:r>
            <a:r>
              <a:rPr lang="en-US" sz="3600" smtClean="0"/>
              <a:t>:</a:t>
            </a:r>
            <a:endParaRPr lang="en-US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2" y="2229386"/>
            <a:ext cx="1865649" cy="38318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ru-RU" sz="1800" smtClean="0"/>
              <a:t>ДЛЯ ДИТИНИ</a:t>
            </a:r>
            <a:endParaRPr lang="ru-RU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01" y="2871108"/>
            <a:ext cx="2902150" cy="216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 txBox="1">
            <a:spLocks/>
          </p:cNvSpPr>
          <p:nvPr/>
        </p:nvSpPr>
        <p:spPr>
          <a:xfrm>
            <a:off x="4972559" y="2156154"/>
            <a:ext cx="1865649" cy="383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РОБОТИ</a:t>
            </a: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 txBox="1">
            <a:spLocks/>
          </p:cNvSpPr>
          <p:nvPr/>
        </p:nvSpPr>
        <p:spPr>
          <a:xfrm>
            <a:off x="8604424" y="2054429"/>
            <a:ext cx="2463374" cy="494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ВІДПОЧИНКУ</a:t>
            </a:r>
            <a:endParaRPr kumimoji="0" lang="ru-RU" sz="1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323" y="2876633"/>
            <a:ext cx="2755489" cy="2119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55227" y="2854442"/>
            <a:ext cx="2755074" cy="218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452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4474F7-4733-4FAA-8416-80126221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600" b="1" u="sng" dirty="0" smtClean="0"/>
              <a:t>RHF520-W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793" y="1718746"/>
            <a:ext cx="9240225" cy="419516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endParaRPr lang="en-US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Потужність</a:t>
            </a:r>
            <a:r>
              <a:rPr lang="ru-RU" sz="4300" dirty="0" smtClean="0"/>
              <a:t>  </a:t>
            </a:r>
            <a:r>
              <a:rPr lang="ru-RU" sz="4300" b="1" dirty="0" smtClean="0"/>
              <a:t>30</a:t>
            </a:r>
            <a:r>
              <a:rPr lang="en-US" sz="4300" dirty="0" smtClean="0"/>
              <a:t>W. </a:t>
            </a:r>
            <a:endParaRPr lang="uk-UA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Механічне</a:t>
            </a:r>
            <a:r>
              <a:rPr lang="ru-RU" sz="4300" dirty="0" smtClean="0"/>
              <a:t> </a:t>
            </a:r>
            <a:r>
              <a:rPr lang="ru-RU" sz="4300" dirty="0" err="1" smtClean="0"/>
              <a:t>регулювання</a:t>
            </a:r>
            <a:r>
              <a:rPr lang="ru-RU" sz="4300" dirty="0" smtClean="0"/>
              <a:t> </a:t>
            </a:r>
            <a:r>
              <a:rPr lang="ru-RU" sz="4300" dirty="0" err="1" smtClean="0"/>
              <a:t>інтенсивності</a:t>
            </a:r>
            <a:r>
              <a:rPr lang="ru-RU" sz="4300" dirty="0" smtClean="0"/>
              <a:t> </a:t>
            </a:r>
            <a:r>
              <a:rPr lang="ru-RU" sz="4300" dirty="0" err="1" smtClean="0"/>
              <a:t>випаровування</a:t>
            </a:r>
            <a:r>
              <a:rPr lang="ru-RU" sz="4300" dirty="0" smtClean="0"/>
              <a:t>. </a:t>
            </a:r>
            <a:endParaRPr lang="ru-RU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Об'єм</a:t>
            </a:r>
            <a:r>
              <a:rPr lang="ru-RU" sz="4300" dirty="0" smtClean="0"/>
              <a:t> </a:t>
            </a:r>
            <a:r>
              <a:rPr lang="ru-RU" sz="4300" b="1" dirty="0" smtClean="0"/>
              <a:t>5,2</a:t>
            </a:r>
            <a:r>
              <a:rPr lang="ru-RU" sz="4300" dirty="0" smtClean="0"/>
              <a:t> л. </a:t>
            </a:r>
            <a:endParaRPr lang="ru-RU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Робоча</a:t>
            </a:r>
            <a:r>
              <a:rPr lang="ru-RU" sz="4300" dirty="0" smtClean="0"/>
              <a:t> </a:t>
            </a:r>
            <a:r>
              <a:rPr lang="ru-RU" sz="4300" dirty="0" err="1" smtClean="0"/>
              <a:t>площа</a:t>
            </a:r>
            <a:r>
              <a:rPr lang="ru-RU" sz="4300" dirty="0" smtClean="0"/>
              <a:t> </a:t>
            </a:r>
            <a:r>
              <a:rPr lang="ru-RU" sz="4300" dirty="0" err="1" smtClean="0"/>
              <a:t>зволоження</a:t>
            </a:r>
            <a:r>
              <a:rPr lang="ru-RU" sz="4300" dirty="0" smtClean="0"/>
              <a:t> </a:t>
            </a:r>
            <a:r>
              <a:rPr lang="ru-RU" sz="4300" b="1" dirty="0" smtClean="0"/>
              <a:t>35</a:t>
            </a:r>
            <a:r>
              <a:rPr lang="ru-RU" sz="4300" dirty="0" smtClean="0"/>
              <a:t> кв.м. </a:t>
            </a:r>
            <a:endParaRPr lang="ru-RU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Продуктивнисть</a:t>
            </a:r>
            <a:r>
              <a:rPr lang="ru-RU" sz="4300" dirty="0" smtClean="0"/>
              <a:t> </a:t>
            </a:r>
            <a:r>
              <a:rPr lang="ru-RU" sz="4300" dirty="0" err="1" smtClean="0"/>
              <a:t>зволоження</a:t>
            </a:r>
            <a:r>
              <a:rPr lang="ru-RU" sz="4300" dirty="0" smtClean="0"/>
              <a:t> </a:t>
            </a:r>
            <a:r>
              <a:rPr lang="ru-RU" sz="4300" b="1" dirty="0" smtClean="0"/>
              <a:t>300</a:t>
            </a:r>
            <a:r>
              <a:rPr lang="ru-RU" sz="4300" dirty="0" smtClean="0"/>
              <a:t> мл/год. </a:t>
            </a:r>
            <a:endParaRPr lang="ru-RU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Низький</a:t>
            </a:r>
            <a:r>
              <a:rPr lang="ru-RU" sz="4300" dirty="0" smtClean="0"/>
              <a:t> </a:t>
            </a:r>
            <a:r>
              <a:rPr lang="ru-RU" sz="4300" dirty="0" err="1" smtClean="0"/>
              <a:t>рівень</a:t>
            </a:r>
            <a:r>
              <a:rPr lang="ru-RU" sz="4300" dirty="0" smtClean="0"/>
              <a:t>  шуму  </a:t>
            </a:r>
            <a:r>
              <a:rPr lang="ru-RU" sz="4300" b="1" dirty="0" smtClean="0"/>
              <a:t>&lt;35  </a:t>
            </a:r>
            <a:r>
              <a:rPr lang="ru-RU" sz="4300" dirty="0" err="1" smtClean="0"/>
              <a:t>Дб</a:t>
            </a:r>
            <a:r>
              <a:rPr lang="ru-RU" sz="43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Керамічний</a:t>
            </a:r>
            <a:r>
              <a:rPr lang="ru-RU" sz="4300" dirty="0" smtClean="0"/>
              <a:t>  </a:t>
            </a:r>
            <a:r>
              <a:rPr lang="ru-RU" sz="4300" dirty="0" err="1" smtClean="0"/>
              <a:t>фільтр</a:t>
            </a:r>
            <a:r>
              <a:rPr lang="ru-RU" sz="4300" dirty="0" smtClean="0"/>
              <a:t>  для  </a:t>
            </a:r>
            <a:r>
              <a:rPr lang="ru-RU" sz="4300" dirty="0" err="1" smtClean="0"/>
              <a:t>додаткового</a:t>
            </a:r>
            <a:r>
              <a:rPr lang="ru-RU" sz="4300" dirty="0" smtClean="0"/>
              <a:t> </a:t>
            </a:r>
            <a:r>
              <a:rPr lang="ru-RU" sz="4300" dirty="0" err="1" smtClean="0"/>
              <a:t>очищення</a:t>
            </a:r>
            <a:r>
              <a:rPr lang="ru-RU" sz="4300" dirty="0" smtClean="0"/>
              <a:t>. </a:t>
            </a:r>
            <a:endParaRPr lang="ru-RU" sz="4300" dirty="0" smtClean="0"/>
          </a:p>
          <a:p>
            <a:pPr>
              <a:lnSpc>
                <a:spcPct val="120000"/>
              </a:lnSpc>
            </a:pPr>
            <a:r>
              <a:rPr lang="ru-RU" sz="4300" dirty="0" err="1" smtClean="0"/>
              <a:t>Автомикнення</a:t>
            </a:r>
            <a:r>
              <a:rPr lang="ru-RU" sz="4300" dirty="0" smtClean="0"/>
              <a:t> </a:t>
            </a:r>
            <a:r>
              <a:rPr lang="ru-RU" sz="4300" dirty="0" smtClean="0"/>
              <a:t>при </a:t>
            </a:r>
            <a:r>
              <a:rPr lang="ru-RU" sz="4300" dirty="0" err="1" smtClean="0"/>
              <a:t>закінченні</a:t>
            </a:r>
            <a:r>
              <a:rPr lang="ru-RU" sz="4300" dirty="0" smtClean="0"/>
              <a:t> води.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P:\Users\a.kryvun\1 ПОСТАВЩИКИ\6 УВЛАЖНИТЕЛИ MAXCAN\MAXCAN 1 ЗАКАЗ\DIE CUT\RHF-520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2705" y="415636"/>
            <a:ext cx="3828098" cy="55324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452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4474F7-4733-4FAA-8416-80126221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sz="3600" b="1" dirty="0" smtClean="0"/>
              <a:t>RHF520-W </a:t>
            </a: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БОНУС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440" y="4485698"/>
            <a:ext cx="7185794" cy="153509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2 </a:t>
            </a:r>
            <a:r>
              <a:rPr lang="ru-RU" dirty="0" err="1" smtClean="0"/>
              <a:t>розпилювача</a:t>
            </a:r>
            <a:r>
              <a:rPr lang="ru-RU" dirty="0" smtClean="0"/>
              <a:t> в комплект</a:t>
            </a:r>
            <a:r>
              <a:rPr lang="uk-UA" dirty="0" smtClean="0"/>
              <a:t>і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P:\Users\a.kryvun\1 ПОСТАВЩИКИ\6 УВЛАЖНИТЕЛИ MAXCAN\MAXCAN 1 ЗАКАЗ\DIE CUT\RHF-520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2705" y="415636"/>
            <a:ext cx="3828098" cy="5532481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2536" y="2239075"/>
            <a:ext cx="5378842" cy="174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452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4474F7-4733-4FAA-8416-801262219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39" y="0"/>
            <a:ext cx="7993317" cy="108065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 smtClean="0"/>
              <a:t>RHF600-W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BDF7B7-4937-4350-9E6A-8D96EE6C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923099"/>
            <a:ext cx="8798859" cy="49670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/>
              <a:t> </a:t>
            </a:r>
            <a:r>
              <a:rPr lang="ru-RU" sz="1800" dirty="0" err="1" smtClean="0"/>
              <a:t>Потужність</a:t>
            </a:r>
            <a:r>
              <a:rPr lang="ru-RU" sz="1800" dirty="0" smtClean="0"/>
              <a:t>    </a:t>
            </a:r>
            <a:r>
              <a:rPr lang="ru-RU" sz="1800" b="1" dirty="0" smtClean="0"/>
              <a:t>30</a:t>
            </a:r>
            <a:r>
              <a:rPr lang="en-US" sz="1800" dirty="0" smtClean="0"/>
              <a:t>W</a:t>
            </a:r>
            <a:r>
              <a:rPr lang="en-US" sz="1800" dirty="0" smtClean="0"/>
              <a:t>.</a:t>
            </a:r>
            <a:endParaRPr lang="uk-UA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 </a:t>
            </a:r>
            <a:r>
              <a:rPr lang="en-US" sz="1800" b="1" dirty="0" smtClean="0"/>
              <a:t>LED  </a:t>
            </a:r>
            <a:r>
              <a:rPr lang="ru-RU" sz="1800" b="1" dirty="0" smtClean="0"/>
              <a:t>дисплей  та  </a:t>
            </a:r>
            <a:r>
              <a:rPr lang="ru-RU" sz="1800" b="1" dirty="0" err="1" smtClean="0"/>
              <a:t>сенсорне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управління</a:t>
            </a:r>
            <a:r>
              <a:rPr lang="ru-RU" sz="1800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Функції</a:t>
            </a:r>
            <a:r>
              <a:rPr lang="ru-RU" sz="1800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uk-UA" sz="1800" b="1" dirty="0" smtClean="0"/>
              <a:t>- регулювання </a:t>
            </a:r>
            <a:r>
              <a:rPr lang="ru-RU" sz="1800" b="1" dirty="0" err="1" smtClean="0"/>
              <a:t>інтенсивності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випаровування</a:t>
            </a:r>
            <a:endParaRPr lang="ru-RU" sz="1800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800" b="1" dirty="0" smtClean="0"/>
              <a:t> </a:t>
            </a:r>
            <a:r>
              <a:rPr lang="ru-RU" sz="1800" b="1" dirty="0" err="1" smtClean="0"/>
              <a:t>відкладений</a:t>
            </a:r>
            <a:r>
              <a:rPr lang="ru-RU" sz="1800" b="1" dirty="0" smtClean="0"/>
              <a:t> старт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800" b="1" dirty="0" smtClean="0"/>
              <a:t> задана </a:t>
            </a:r>
            <a:r>
              <a:rPr lang="ru-RU" sz="1800" b="1" dirty="0" smtClean="0"/>
              <a:t>підтримка</a:t>
            </a:r>
            <a:r>
              <a:rPr lang="ru-RU" sz="1800" b="1" dirty="0" smtClean="0"/>
              <a:t> </a:t>
            </a:r>
            <a:r>
              <a:rPr lang="ru-RU" sz="1800" b="1" dirty="0" smtClean="0"/>
              <a:t>вологості</a:t>
            </a:r>
            <a:endParaRPr lang="ru-RU" sz="1800" b="1" dirty="0" smtClean="0"/>
          </a:p>
          <a:p>
            <a:pPr>
              <a:lnSpc>
                <a:spcPct val="120000"/>
              </a:lnSpc>
              <a:buFontTx/>
              <a:buChar char="-"/>
            </a:pPr>
            <a:r>
              <a:rPr lang="ru-RU" sz="1800" b="1" dirty="0" smtClean="0"/>
              <a:t> </a:t>
            </a:r>
            <a:r>
              <a:rPr lang="ru-RU" sz="1800" b="1" dirty="0" smtClean="0"/>
              <a:t>іонізатор</a:t>
            </a:r>
            <a:r>
              <a:rPr lang="ru-RU" sz="1800" b="1" dirty="0" smtClean="0"/>
              <a:t> </a:t>
            </a:r>
            <a:r>
              <a:rPr lang="ru-RU" sz="1800" b="1" dirty="0" smtClean="0"/>
              <a:t>повітря</a:t>
            </a:r>
            <a:r>
              <a:rPr lang="ru-RU" sz="1800" b="1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/>
              <a:t>- в</a:t>
            </a:r>
            <a:r>
              <a:rPr lang="uk-UA" sz="1800" b="1" dirty="0" err="1" smtClean="0"/>
              <a:t>ідключення</a:t>
            </a:r>
            <a:r>
              <a:rPr lang="ru-RU" sz="1800" b="1" dirty="0" smtClean="0"/>
              <a:t> по таймеру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Об'єм</a:t>
            </a:r>
            <a:r>
              <a:rPr lang="ru-RU" sz="1800" dirty="0" smtClean="0"/>
              <a:t> </a:t>
            </a:r>
            <a:r>
              <a:rPr lang="ru-RU" sz="1800" b="1" dirty="0" smtClean="0"/>
              <a:t>6</a:t>
            </a:r>
            <a:r>
              <a:rPr lang="ru-RU" sz="1800" dirty="0" smtClean="0"/>
              <a:t> л</a:t>
            </a:r>
            <a:r>
              <a:rPr lang="ru-RU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Робоча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площа</a:t>
            </a:r>
            <a:r>
              <a:rPr lang="ru-RU" sz="1800" dirty="0" smtClean="0"/>
              <a:t> </a:t>
            </a:r>
            <a:r>
              <a:rPr lang="ru-RU" sz="1800" dirty="0" err="1" smtClean="0"/>
              <a:t>зволоження</a:t>
            </a:r>
            <a:r>
              <a:rPr lang="ru-RU" sz="1800" dirty="0" smtClean="0"/>
              <a:t> </a:t>
            </a:r>
            <a:r>
              <a:rPr lang="ru-RU" sz="1800" b="1" dirty="0" smtClean="0"/>
              <a:t>35</a:t>
            </a:r>
            <a:r>
              <a:rPr lang="ru-RU" sz="1800" dirty="0" smtClean="0"/>
              <a:t> кв.м</a:t>
            </a:r>
            <a:r>
              <a:rPr lang="ru-RU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Продуктивнисть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зволоження</a:t>
            </a:r>
            <a:r>
              <a:rPr lang="ru-RU" sz="1800" dirty="0" smtClean="0"/>
              <a:t> </a:t>
            </a:r>
            <a:r>
              <a:rPr lang="ru-RU" sz="1800" b="1" dirty="0" smtClean="0"/>
              <a:t>300</a:t>
            </a:r>
            <a:r>
              <a:rPr lang="ru-RU" sz="1800" dirty="0" smtClean="0"/>
              <a:t> мл/год.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Низький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рівень</a:t>
            </a:r>
            <a:r>
              <a:rPr lang="ru-RU" sz="1800" dirty="0" smtClean="0"/>
              <a:t>  шуму  </a:t>
            </a:r>
            <a:r>
              <a:rPr lang="ru-RU" sz="1800" b="1" dirty="0" smtClean="0"/>
              <a:t>&lt;35  </a:t>
            </a:r>
            <a:r>
              <a:rPr lang="ru-RU" sz="1800" dirty="0" err="1" smtClean="0"/>
              <a:t>Дб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>
              <a:lnSpc>
                <a:spcPct val="120000"/>
              </a:lnSpc>
            </a:pPr>
            <a:r>
              <a:rPr lang="ru-RU" sz="1800" dirty="0" smtClean="0"/>
              <a:t> </a:t>
            </a:r>
            <a:r>
              <a:rPr lang="ru-RU" sz="1800" dirty="0" err="1" smtClean="0"/>
              <a:t>Керамічний</a:t>
            </a:r>
            <a:r>
              <a:rPr lang="ru-RU" sz="1800" dirty="0" smtClean="0"/>
              <a:t>  </a:t>
            </a:r>
            <a:r>
              <a:rPr lang="ru-RU" sz="1800" dirty="0" err="1" smtClean="0"/>
              <a:t>фільтр</a:t>
            </a:r>
            <a:r>
              <a:rPr lang="ru-RU" sz="1800" dirty="0" smtClean="0"/>
              <a:t>  для  </a:t>
            </a:r>
            <a:r>
              <a:rPr lang="ru-RU" sz="1800" dirty="0" err="1" smtClean="0"/>
              <a:t>додаткового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очищення</a:t>
            </a:r>
            <a:r>
              <a:rPr lang="ru-RU" sz="1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 err="1" smtClean="0"/>
              <a:t>Автомикнення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закінченні</a:t>
            </a:r>
            <a:r>
              <a:rPr lang="ru-RU" sz="1800" dirty="0" smtClean="0"/>
              <a:t> води.</a:t>
            </a:r>
            <a:endParaRPr lang="ru-RU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4" name="Picture 2" descr="P:\Users\a.kryvun\1 ПОСТАВЩИКИ\6 УВЛАЖНИТЕЛИ MAXCAN\MAXCAN 1 ЗАКАЗ\DIE CUT\RHF-600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2050" y="177058"/>
            <a:ext cx="3600759" cy="59135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452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6566" y="1371748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ru-RU" sz="2800" dirty="0" err="1" smtClean="0"/>
              <a:t>Дякуємо</a:t>
            </a:r>
            <a:r>
              <a:rPr lang="ru-RU" sz="2800" dirty="0" smtClean="0"/>
              <a:t> за </a:t>
            </a:r>
            <a:r>
              <a:rPr lang="ru-RU" sz="2800" dirty="0" err="1" smtClean="0"/>
              <a:t>увагу</a:t>
            </a:r>
            <a:r>
              <a:rPr lang="ru-RU" sz="2800" dirty="0" smtClean="0"/>
              <a:t>!</a:t>
            </a:r>
            <a:br>
              <a:rPr lang="ru-RU" sz="2800" dirty="0" smtClean="0"/>
            </a:br>
            <a:endParaRPr lang="en-US" sz="2800" dirty="0"/>
          </a:p>
        </p:txBody>
      </p:sp>
      <p:sp>
        <p:nvSpPr>
          <p:cNvPr id="5" name="AutoShape 2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2255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-7540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rotex.net.ua/img/contacts-phone.svg"/>
          <p:cNvSpPr>
            <a:spLocks noChangeAspect="1" noChangeArrowheads="1"/>
          </p:cNvSpPr>
          <p:nvPr/>
        </p:nvSpPr>
        <p:spPr bwMode="auto">
          <a:xfrm>
            <a:off x="58738" y="-146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https://rotex.net.ua/img/contacts-mail.svg"/>
          <p:cNvSpPr>
            <a:spLocks noChangeAspect="1" noChangeArrowheads="1"/>
          </p:cNvSpPr>
          <p:nvPr/>
        </p:nvSpPr>
        <p:spPr bwMode="auto">
          <a:xfrm>
            <a:off x="58738" y="325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https://rotex.net.ua/img/contacts-pin.svg"/>
          <p:cNvSpPr>
            <a:spLocks noChangeAspect="1" noChangeArrowheads="1"/>
          </p:cNvSpPr>
          <p:nvPr/>
        </p:nvSpPr>
        <p:spPr bwMode="auto">
          <a:xfrm>
            <a:off x="58738" y="7969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13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150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ЗВОЛОЖУВАЧИ ПОВІТРЯ</vt:lpstr>
      <vt:lpstr>Зволожувач повітря, це оптимальний мікроклимат для:</vt:lpstr>
      <vt:lpstr>RHF520-W</vt:lpstr>
      <vt:lpstr>RHF520-W  БОНУС</vt:lpstr>
      <vt:lpstr>RHF600-W</vt:lpstr>
      <vt:lpstr>Дякуємо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kryvun</cp:lastModifiedBy>
  <cp:revision>18</cp:revision>
  <dcterms:created xsi:type="dcterms:W3CDTF">2019-02-20T15:38:26Z</dcterms:created>
  <dcterms:modified xsi:type="dcterms:W3CDTF">2019-07-26T10:09:18Z</dcterms:modified>
</cp:coreProperties>
</file>