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88" r:id="rId2"/>
    <p:sldId id="283" r:id="rId3"/>
    <p:sldId id="289" r:id="rId4"/>
    <p:sldId id="290" r:id="rId5"/>
    <p:sldId id="291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9978067" cy="1716124"/>
          </a:xfrm>
        </p:spPr>
        <p:txBody>
          <a:bodyPr>
            <a:normAutofit/>
          </a:bodyPr>
          <a:lstStyle/>
          <a:p>
            <a:r>
              <a:rPr lang="uk-UA" sz="4000" dirty="0"/>
              <a:t>Акумуляторна машинка для видалення </a:t>
            </a:r>
            <a:r>
              <a:rPr lang="uk-UA" sz="4000" dirty="0" err="1"/>
              <a:t>катишків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169" y="430435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/>
              <a:t>RCC100-B 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Живлення</a:t>
            </a:r>
            <a:r>
              <a:rPr lang="ru-RU" dirty="0"/>
              <a:t>: 2 батарейки типу АА (у комплект не </a:t>
            </a:r>
            <a:r>
              <a:rPr lang="ru-RU" dirty="0" err="1"/>
              <a:t>входять</a:t>
            </a:r>
            <a:r>
              <a:rPr lang="ru-RU" dirty="0"/>
              <a:t>),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леза</a:t>
            </a:r>
            <a:r>
              <a:rPr lang="ru-RU" dirty="0"/>
              <a:t>: до 8800 об / </a:t>
            </a:r>
            <a:r>
              <a:rPr lang="ru-RU" dirty="0" err="1"/>
              <a:t>хв</a:t>
            </a:r>
            <a:r>
              <a:rPr lang="ru-RU" dirty="0"/>
              <a:t>,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Вмикач</a:t>
            </a:r>
            <a:r>
              <a:rPr lang="ru-RU" dirty="0"/>
              <a:t> ON / OFF,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гострі</a:t>
            </a:r>
            <a:r>
              <a:rPr lang="ru-RU" dirty="0"/>
              <a:t> </a:t>
            </a:r>
            <a:r>
              <a:rPr lang="ru-RU" dirty="0" err="1"/>
              <a:t>леза</a:t>
            </a:r>
            <a:r>
              <a:rPr lang="ru-RU" dirty="0"/>
              <a:t>,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Сталева</a:t>
            </a:r>
            <a:r>
              <a:rPr lang="ru-RU" dirty="0"/>
              <a:t> </a:t>
            </a:r>
            <a:r>
              <a:rPr lang="ru-RU" dirty="0" err="1"/>
              <a:t>сітка</a:t>
            </a:r>
            <a:r>
              <a:rPr lang="ru-RU" dirty="0"/>
              <a:t>,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Колір</a:t>
            </a:r>
            <a:r>
              <a:rPr lang="ru-RU" dirty="0"/>
              <a:t>:  </a:t>
            </a:r>
            <a:r>
              <a:rPr lang="uk-UA" dirty="0"/>
              <a:t>Білий з сині</a:t>
            </a:r>
            <a:r>
              <a:rPr lang="ru-RU" dirty="0"/>
              <a:t>м</a:t>
            </a:r>
            <a:r>
              <a:rPr lang="uk-UA" sz="1400" dirty="0"/>
              <a:t>.</a:t>
            </a:r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449DEA-4FD3-433F-AA7C-D23956BEC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97" y="724049"/>
            <a:ext cx="3898086" cy="38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169" y="430435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/>
              <a:t>RCC100-R 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Живлення</a:t>
            </a:r>
            <a:r>
              <a:rPr lang="ru-RU" dirty="0"/>
              <a:t>: 2 батарейки типу АА (у комплект не </a:t>
            </a:r>
            <a:r>
              <a:rPr lang="ru-RU" dirty="0" err="1"/>
              <a:t>входять</a:t>
            </a:r>
            <a:r>
              <a:rPr lang="ru-RU" dirty="0"/>
              <a:t>),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леза</a:t>
            </a:r>
            <a:r>
              <a:rPr lang="ru-RU" dirty="0"/>
              <a:t>: до 8800 об / </a:t>
            </a:r>
            <a:r>
              <a:rPr lang="ru-RU" dirty="0" err="1"/>
              <a:t>хв</a:t>
            </a:r>
            <a:r>
              <a:rPr lang="ru-RU" dirty="0"/>
              <a:t>,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Вмикач</a:t>
            </a:r>
            <a:r>
              <a:rPr lang="ru-RU" dirty="0"/>
              <a:t> ON / OFF,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гострі</a:t>
            </a:r>
            <a:r>
              <a:rPr lang="ru-RU" dirty="0"/>
              <a:t> </a:t>
            </a:r>
            <a:r>
              <a:rPr lang="ru-RU" dirty="0" err="1"/>
              <a:t>леза</a:t>
            </a:r>
            <a:r>
              <a:rPr lang="ru-RU" dirty="0"/>
              <a:t>,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Сталева</a:t>
            </a:r>
            <a:r>
              <a:rPr lang="ru-RU" dirty="0"/>
              <a:t> </a:t>
            </a:r>
            <a:r>
              <a:rPr lang="ru-RU" dirty="0" err="1"/>
              <a:t>сітка</a:t>
            </a:r>
            <a:r>
              <a:rPr lang="ru-RU" dirty="0"/>
              <a:t>,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Колір</a:t>
            </a:r>
            <a:r>
              <a:rPr lang="ru-RU" dirty="0"/>
              <a:t>:  </a:t>
            </a:r>
            <a:r>
              <a:rPr lang="uk-UA" dirty="0"/>
              <a:t>Білий з ч</a:t>
            </a:r>
            <a:r>
              <a:rPr lang="ru-RU" dirty="0" err="1"/>
              <a:t>ервоним</a:t>
            </a:r>
            <a:r>
              <a:rPr lang="uk-UA" sz="1400" dirty="0"/>
              <a:t>.</a:t>
            </a:r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B65A88-85C8-4176-B34B-C314BDEB8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68" y="942707"/>
            <a:ext cx="4021124" cy="402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1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169" y="430435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/>
              <a:t>RCC100-V 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Живлення</a:t>
            </a:r>
            <a:r>
              <a:rPr lang="ru-RU" dirty="0"/>
              <a:t>: 2 батарейки типу АА (у комплект не </a:t>
            </a:r>
            <a:r>
              <a:rPr lang="ru-RU" dirty="0" err="1"/>
              <a:t>входять</a:t>
            </a:r>
            <a:r>
              <a:rPr lang="ru-RU" dirty="0"/>
              <a:t>),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леза</a:t>
            </a:r>
            <a:r>
              <a:rPr lang="ru-RU" dirty="0"/>
              <a:t>: до 8800 об / </a:t>
            </a:r>
            <a:r>
              <a:rPr lang="ru-RU" dirty="0" err="1"/>
              <a:t>хв</a:t>
            </a:r>
            <a:r>
              <a:rPr lang="ru-RU" dirty="0"/>
              <a:t>,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Вмикач</a:t>
            </a:r>
            <a:r>
              <a:rPr lang="ru-RU" dirty="0"/>
              <a:t> ON / OFF,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гострі</a:t>
            </a:r>
            <a:r>
              <a:rPr lang="ru-RU" dirty="0"/>
              <a:t> </a:t>
            </a:r>
            <a:r>
              <a:rPr lang="ru-RU" dirty="0" err="1"/>
              <a:t>леза</a:t>
            </a:r>
            <a:r>
              <a:rPr lang="ru-RU" dirty="0"/>
              <a:t>,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Сталева</a:t>
            </a:r>
            <a:r>
              <a:rPr lang="ru-RU" dirty="0"/>
              <a:t> </a:t>
            </a:r>
            <a:r>
              <a:rPr lang="ru-RU" dirty="0" err="1"/>
              <a:t>сітка</a:t>
            </a:r>
            <a:r>
              <a:rPr lang="ru-RU" dirty="0"/>
              <a:t>, </a:t>
            </a:r>
          </a:p>
          <a:p>
            <a:pPr>
              <a:lnSpc>
                <a:spcPct val="120000"/>
              </a:lnSpc>
            </a:pPr>
            <a:r>
              <a:rPr lang="ru-RU" dirty="0"/>
              <a:t>-</a:t>
            </a:r>
            <a:r>
              <a:rPr lang="ru-RU" dirty="0" err="1"/>
              <a:t>Колір</a:t>
            </a:r>
            <a:r>
              <a:rPr lang="ru-RU" dirty="0"/>
              <a:t>:  </a:t>
            </a:r>
            <a:r>
              <a:rPr lang="uk-UA" dirty="0"/>
              <a:t>Білий з </a:t>
            </a:r>
            <a:r>
              <a:rPr lang="uk-UA" dirty="0" err="1"/>
              <a:t>фіолетови</a:t>
            </a:r>
            <a:r>
              <a:rPr lang="ru-RU" dirty="0"/>
              <a:t>м</a:t>
            </a:r>
            <a:r>
              <a:rPr lang="uk-UA" sz="1400" dirty="0"/>
              <a:t>.</a:t>
            </a:r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29EC93-8611-491D-8571-C7D7BE801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79" y="758505"/>
            <a:ext cx="3713526" cy="37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4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169" y="430435"/>
            <a:ext cx="5747073" cy="54670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/>
              <a:t>RCC</a:t>
            </a:r>
            <a:r>
              <a:rPr lang="uk-UA" sz="4000" b="1" dirty="0"/>
              <a:t>2</a:t>
            </a:r>
            <a:r>
              <a:rPr lang="en-US" sz="4000" b="1" dirty="0"/>
              <a:t>00-B  </a:t>
            </a:r>
          </a:p>
          <a:p>
            <a:pPr>
              <a:lnSpc>
                <a:spcPct val="120000"/>
              </a:lnSpc>
            </a:pPr>
            <a:r>
              <a:rPr lang="ru-RU" dirty="0" err="1"/>
              <a:t>Номінальна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: 3 Вт 2х</a:t>
            </a:r>
            <a:r>
              <a:rPr lang="en-US" dirty="0"/>
              <a:t>LR06 AA </a:t>
            </a:r>
            <a:r>
              <a:rPr lang="ru-RU" dirty="0"/>
              <a:t>батарейки (не </a:t>
            </a:r>
            <a:r>
              <a:rPr lang="ru-RU" dirty="0" err="1"/>
              <a:t>входять</a:t>
            </a:r>
            <a:r>
              <a:rPr lang="ru-RU" dirty="0"/>
              <a:t> до комплекту)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(без </a:t>
            </a:r>
            <a:r>
              <a:rPr lang="ru-RU" dirty="0" err="1"/>
              <a:t>навантаження</a:t>
            </a:r>
            <a:r>
              <a:rPr lang="ru-RU" dirty="0"/>
              <a:t>): 8800 об/хв±10% </a:t>
            </a:r>
            <a:r>
              <a:rPr lang="ru-RU" dirty="0" err="1"/>
              <a:t>Рівень</a:t>
            </a:r>
            <a:r>
              <a:rPr lang="ru-RU" dirty="0"/>
              <a:t> шуму (без </a:t>
            </a:r>
            <a:r>
              <a:rPr lang="ru-RU" dirty="0" err="1"/>
              <a:t>навантаження</a:t>
            </a:r>
            <a:r>
              <a:rPr lang="ru-RU" dirty="0"/>
              <a:t>): ≤65 дБ.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ru-RU" dirty="0"/>
              <a:t>Контейнер 60 мл для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катишків</a:t>
            </a:r>
            <a:r>
              <a:rPr lang="ru-RU" dirty="0"/>
              <a:t>,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леза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пошкоджень</a:t>
            </a:r>
            <a:r>
              <a:rPr lang="ru-RU" dirty="0"/>
              <a:t>.</a:t>
            </a:r>
          </a:p>
          <a:p>
            <a:pPr>
              <a:lnSpc>
                <a:spcPct val="120000"/>
              </a:lnSpc>
            </a:pPr>
            <a:r>
              <a:rPr lang="ru-RU"/>
              <a:t>Матеріал</a:t>
            </a:r>
            <a:r>
              <a:rPr lang="ru-RU" dirty="0"/>
              <a:t>: </a:t>
            </a:r>
            <a:r>
              <a:rPr lang="en-US" dirty="0"/>
              <a:t>ABS </a:t>
            </a:r>
            <a:r>
              <a:rPr lang="ru-RU" dirty="0"/>
              <a:t>пластик корпуса </a:t>
            </a:r>
            <a:r>
              <a:rPr lang="ru-RU" dirty="0" err="1"/>
              <a:t>сітка</a:t>
            </a:r>
            <a:r>
              <a:rPr lang="ru-RU" dirty="0"/>
              <a:t> з </a:t>
            </a:r>
            <a:r>
              <a:rPr lang="ru-RU" dirty="0" err="1"/>
              <a:t>нержавійкі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леза</a:t>
            </a:r>
            <a:r>
              <a:rPr lang="ru-RU" dirty="0"/>
              <a:t>.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ru-RU" dirty="0" err="1"/>
              <a:t>Діаметр</a:t>
            </a:r>
            <a:r>
              <a:rPr lang="ru-RU" dirty="0"/>
              <a:t> </a:t>
            </a:r>
            <a:r>
              <a:rPr lang="ru-RU" dirty="0" err="1"/>
              <a:t>сітки</a:t>
            </a:r>
            <a:r>
              <a:rPr lang="ru-RU" dirty="0"/>
              <a:t>: 52 мм.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ru-RU" dirty="0" err="1"/>
              <a:t>Щітка</a:t>
            </a:r>
            <a:r>
              <a:rPr lang="ru-RU" dirty="0"/>
              <a:t> для </a:t>
            </a:r>
            <a:r>
              <a:rPr lang="ru-RU" dirty="0" err="1"/>
              <a:t>чищення</a:t>
            </a:r>
            <a:r>
              <a:rPr lang="ru-RU" dirty="0"/>
              <a:t> в </a:t>
            </a:r>
            <a:r>
              <a:rPr lang="ru-RU" dirty="0" err="1"/>
              <a:t>комплекті</a:t>
            </a:r>
            <a:r>
              <a:rPr lang="ru-RU" dirty="0"/>
              <a:t>,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ru-RU" dirty="0" err="1"/>
              <a:t>Колір</a:t>
            </a:r>
            <a:r>
              <a:rPr lang="ru-RU" dirty="0"/>
              <a:t>: темно-</a:t>
            </a:r>
            <a:r>
              <a:rPr lang="ru-RU" dirty="0" err="1"/>
              <a:t>синій</a:t>
            </a:r>
            <a:r>
              <a:rPr lang="ru-RU" dirty="0"/>
              <a:t> з </a:t>
            </a:r>
            <a:r>
              <a:rPr lang="ru-RU" dirty="0" err="1"/>
              <a:t>помаранчевими</a:t>
            </a:r>
            <a:r>
              <a:rPr lang="ru-RU" dirty="0"/>
              <a:t> вставками.</a:t>
            </a:r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12F0E5-D4E5-4FD2-9CC5-0763389AA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43" y="750115"/>
            <a:ext cx="4351090" cy="435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4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15573</TotalTime>
  <Words>278</Words>
  <Application>Microsoft Office PowerPoint</Application>
  <PresentationFormat>Широкоэкранный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Montserrat</vt:lpstr>
      <vt:lpstr>Montserrat Bold</vt:lpstr>
      <vt:lpstr>Тема Office</vt:lpstr>
      <vt:lpstr>Акумуляторна машинка для видалення катишків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Денис Соловодов</cp:lastModifiedBy>
  <cp:revision>150</cp:revision>
  <dcterms:created xsi:type="dcterms:W3CDTF">2019-02-20T15:38:26Z</dcterms:created>
  <dcterms:modified xsi:type="dcterms:W3CDTF">2024-02-07T11:28:56Z</dcterms:modified>
</cp:coreProperties>
</file>