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67" r:id="rId2"/>
    <p:sldId id="296" r:id="rId3"/>
    <p:sldId id="274" r:id="rId4"/>
    <p:sldId id="280" r:id="rId5"/>
    <p:sldId id="281" r:id="rId6"/>
    <p:sldId id="288" r:id="rId7"/>
    <p:sldId id="283" r:id="rId8"/>
    <p:sldId id="290" r:id="rId9"/>
    <p:sldId id="293" r:id="rId10"/>
    <p:sldId id="297" r:id="rId11"/>
    <p:sldId id="294" r:id="rId12"/>
    <p:sldId id="276" r:id="rId13"/>
    <p:sldId id="291" r:id="rId14"/>
    <p:sldId id="292" r:id="rId15"/>
    <p:sldId id="298" r:id="rId16"/>
    <p:sldId id="299" r:id="rId17"/>
    <p:sldId id="26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D00"/>
    <a:srgbClr val="FFC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8" autoAdjust="0"/>
    <p:restoredTop sz="86420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36" y="6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D15DB-47A4-48B6-A9B3-101387BF1DE0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0E5BC-C379-4530-AF60-A13CD8905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3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50074" y="0"/>
            <a:ext cx="5941925" cy="59920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1976719"/>
            <a:ext cx="9227942" cy="171612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21174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2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  <p15:guide id="3" orient="horz" pos="3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0" y="571501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8149390" cy="52168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EC70E98-312B-43DF-98E4-7D86CCB72D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27958" y="4146048"/>
            <a:ext cx="2438399" cy="16423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819368C9-6875-4F04-9A9E-F8F7F0D5366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144001" y="2358774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3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60016"/>
            <a:ext cx="12192000" cy="503630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2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66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EB25EF-184D-4C5F-AD99-F61BE532CD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07" y="0"/>
            <a:ext cx="12190141" cy="68402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2036617"/>
            <a:ext cx="9227942" cy="16562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85598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11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  <p15:guide id="2" pos="7296">
          <p15:clr>
            <a:srgbClr val="FBAE40"/>
          </p15:clr>
        </p15:guide>
        <p15:guide id="3" orient="horz" pos="3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DDEC9-D1D4-41AD-BAF4-180528B2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8798859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1825624"/>
            <a:ext cx="8798859" cy="3534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5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 userDrawn="1">
          <p15:clr>
            <a:srgbClr val="FBAE40"/>
          </p15:clr>
        </p15:guide>
        <p15:guide id="2" pos="58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571500"/>
            <a:ext cx="8798859" cy="47889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78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>
          <p15:clr>
            <a:srgbClr val="FBAE40"/>
          </p15:clr>
        </p15:guide>
        <p15:guide id="2" pos="58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FBC01-D91B-42D6-AB8B-607AB475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11071412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0AD41A-EA1F-4754-96DE-BC374CE26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1825625"/>
            <a:ext cx="5508812" cy="35464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64654B-642B-4F72-92C4-3DF2EC870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35464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AE810A-D389-4825-8DFA-405A2B1C4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A7CC1B-EE1E-4A65-81AC-75FB8F36CE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6744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5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4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>
                <a:solidFill>
                  <a:srgbClr val="F2CD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F40714-C4CB-45A3-97EC-F91BB6228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58573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2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71501"/>
            <a:ext cx="548640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2213811"/>
            <a:ext cx="5486399" cy="31582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7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9773E-154B-4183-B54F-BC0064FD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0AE13D-2785-415A-9274-A7B8ED751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A1447-7A2A-4D42-9AE4-F5C95287E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0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52" r:id="rId5"/>
    <p:sldLayoutId id="2147483651" r:id="rId6"/>
    <p:sldLayoutId id="2147483664" r:id="rId7"/>
    <p:sldLayoutId id="2147483657" r:id="rId8"/>
    <p:sldLayoutId id="2147483656" r:id="rId9"/>
    <p:sldLayoutId id="2147483662" r:id="rId10"/>
    <p:sldLayoutId id="21474836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360" userDrawn="1">
          <p15:clr>
            <a:srgbClr val="F26B43"/>
          </p15:clr>
        </p15:guide>
        <p15:guide id="4" orient="horz" pos="3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sale@rotex.net.ua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26D9421-A23A-4E78-8B17-DB652A6F2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1976718"/>
            <a:ext cx="9227942" cy="3200924"/>
          </a:xfrm>
        </p:spPr>
        <p:txBody>
          <a:bodyPr>
            <a:normAutofit/>
          </a:bodyPr>
          <a:lstStyle/>
          <a:p>
            <a:r>
              <a:rPr lang="uk-UA" dirty="0"/>
              <a:t>ПЛОЙКИ</a:t>
            </a:r>
            <a:br>
              <a:rPr lang="ru-RU" dirty="0"/>
            </a:br>
            <a:br>
              <a:rPr lang="ru-RU" sz="2800" dirty="0"/>
            </a:br>
            <a:br>
              <a:rPr lang="uk-UA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95312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560" y="346028"/>
            <a:ext cx="5678412" cy="559053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RHC160-T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err="1"/>
              <a:t>Потужність</a:t>
            </a:r>
            <a:r>
              <a:rPr lang="ru-RU" sz="1400" dirty="0"/>
              <a:t> 2 Вт. </a:t>
            </a:r>
            <a:endParaRPr lang="en-US" sz="1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err="1"/>
              <a:t>Професійна</a:t>
            </a:r>
            <a:r>
              <a:rPr lang="ru-RU" sz="1400" dirty="0"/>
              <a:t> машинка для стрижки </a:t>
            </a:r>
            <a:r>
              <a:rPr lang="ru-RU" sz="1400" dirty="0" err="1"/>
              <a:t>волосся</a:t>
            </a:r>
            <a:r>
              <a:rPr lang="ru-RU" sz="1400" dirty="0"/>
              <a:t>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бороди</a:t>
            </a:r>
            <a:r>
              <a:rPr lang="ru-RU" sz="1400" dirty="0"/>
              <a:t>.</a:t>
            </a:r>
            <a:endParaRPr lang="en-US" sz="1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err="1"/>
              <a:t>Гострі</a:t>
            </a:r>
            <a:r>
              <a:rPr lang="ru-RU" sz="1400" dirty="0"/>
              <a:t> ТИТАНОВІ </a:t>
            </a:r>
            <a:r>
              <a:rPr lang="ru-RU" sz="1400" dirty="0" err="1"/>
              <a:t>леза</a:t>
            </a:r>
            <a:r>
              <a:rPr lang="ru-RU" sz="1400" dirty="0"/>
              <a:t>. </a:t>
            </a:r>
            <a:endParaRPr lang="en-US" sz="1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err="1"/>
              <a:t>Ергономічний</a:t>
            </a:r>
            <a:r>
              <a:rPr lang="ru-RU" sz="1400" dirty="0"/>
              <a:t> дизайн корпусу для комфортного </a:t>
            </a:r>
            <a:r>
              <a:rPr lang="ru-RU" sz="1400" dirty="0" err="1"/>
              <a:t>використання</a:t>
            </a:r>
            <a:r>
              <a:rPr lang="ru-RU" sz="1400" dirty="0"/>
              <a:t>. </a:t>
            </a:r>
            <a:endParaRPr lang="en-US" sz="1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/>
              <a:t>2 </a:t>
            </a:r>
            <a:r>
              <a:rPr lang="ru-RU" sz="1400" dirty="0" err="1"/>
              <a:t>універсальні</a:t>
            </a:r>
            <a:r>
              <a:rPr lang="ru-RU" sz="1400" dirty="0"/>
              <a:t> насадки для </a:t>
            </a:r>
            <a:r>
              <a:rPr lang="ru-RU" sz="1400" dirty="0" err="1"/>
              <a:t>всієї</a:t>
            </a:r>
            <a:r>
              <a:rPr lang="ru-RU" sz="1400" dirty="0"/>
              <a:t> </a:t>
            </a:r>
            <a:r>
              <a:rPr lang="ru-RU" sz="1400" dirty="0" err="1"/>
              <a:t>родини</a:t>
            </a:r>
            <a:r>
              <a:rPr lang="ru-RU" sz="1400" dirty="0"/>
              <a:t>: 5 * 2 </a:t>
            </a:r>
            <a:r>
              <a:rPr lang="ru-RU" sz="1400" dirty="0" err="1"/>
              <a:t>Регульовані</a:t>
            </a:r>
            <a:r>
              <a:rPr lang="ru-RU" sz="1400" dirty="0"/>
              <a:t> </a:t>
            </a:r>
            <a:r>
              <a:rPr lang="ru-RU" sz="1400" dirty="0" err="1"/>
              <a:t>висоти</a:t>
            </a:r>
            <a:r>
              <a:rPr lang="ru-RU" sz="1400" dirty="0"/>
              <a:t> стрижки (4/7/10/13/16 мм). (18/21/24/27/30 мм), </a:t>
            </a:r>
            <a:endParaRPr lang="en-US" sz="1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err="1"/>
              <a:t>Комплектація</a:t>
            </a:r>
            <a:r>
              <a:rPr lang="ru-RU" sz="1400" dirty="0"/>
              <a:t>: </a:t>
            </a:r>
            <a:r>
              <a:rPr lang="ru-RU" sz="1400" dirty="0" err="1"/>
              <a:t>щітка</a:t>
            </a:r>
            <a:r>
              <a:rPr lang="ru-RU" sz="1400" dirty="0"/>
              <a:t> для </a:t>
            </a:r>
            <a:r>
              <a:rPr lang="ru-RU" sz="1400" dirty="0" err="1"/>
              <a:t>чищення</a:t>
            </a:r>
            <a:r>
              <a:rPr lang="ru-RU" sz="1400" dirty="0"/>
              <a:t> лез, </a:t>
            </a:r>
            <a:r>
              <a:rPr lang="uk-UA" sz="1400" dirty="0"/>
              <a:t>олія</a:t>
            </a:r>
            <a:r>
              <a:rPr lang="ru-RU" sz="1400" dirty="0"/>
              <a:t>, база </a:t>
            </a:r>
            <a:r>
              <a:rPr lang="ru-RU" sz="1400" dirty="0" err="1"/>
              <a:t>з</a:t>
            </a:r>
            <a:r>
              <a:rPr lang="ru-RU" sz="1400" dirty="0"/>
              <a:t> адаптером для зарядки, </a:t>
            </a:r>
            <a:r>
              <a:rPr lang="ru-RU" sz="1400" dirty="0" err="1"/>
              <a:t>мішечок</a:t>
            </a:r>
            <a:r>
              <a:rPr lang="ru-RU" sz="1400" dirty="0"/>
              <a:t> для </a:t>
            </a:r>
            <a:r>
              <a:rPr lang="ru-RU" sz="1400" dirty="0" err="1"/>
              <a:t>зручного</a:t>
            </a:r>
            <a:r>
              <a:rPr lang="ru-RU" sz="1400" dirty="0"/>
              <a:t> </a:t>
            </a:r>
            <a:r>
              <a:rPr lang="ru-RU" sz="1400" dirty="0" err="1"/>
              <a:t>зберігання</a:t>
            </a:r>
            <a:r>
              <a:rPr lang="ru-RU" sz="1400" dirty="0"/>
              <a:t>.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err="1"/>
              <a:t>Колір</a:t>
            </a:r>
            <a:r>
              <a:rPr lang="ru-RU" sz="1400" dirty="0"/>
              <a:t> </a:t>
            </a:r>
            <a:r>
              <a:rPr lang="ru-RU" sz="1400" dirty="0" err="1"/>
              <a:t>сірий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Рисунок 5" descr="RHC160-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9879" y="191618"/>
            <a:ext cx="3288890" cy="589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828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0357" y="247555"/>
            <a:ext cx="5678412" cy="557647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RHC165-S  </a:t>
            </a:r>
          </a:p>
          <a:p>
            <a:pPr>
              <a:lnSpc>
                <a:spcPct val="120000"/>
              </a:lnSpc>
            </a:pPr>
            <a:r>
              <a:rPr lang="ru-RU" sz="1400" dirty="0"/>
              <a:t>-</a:t>
            </a:r>
            <a:r>
              <a:rPr lang="ru-RU" sz="1400" dirty="0" err="1"/>
              <a:t>Потужність</a:t>
            </a:r>
            <a:r>
              <a:rPr lang="ru-RU" sz="1400" dirty="0"/>
              <a:t> 3Вт. </a:t>
            </a:r>
          </a:p>
          <a:p>
            <a:pPr>
              <a:lnSpc>
                <a:spcPct val="120000"/>
              </a:lnSpc>
            </a:pPr>
            <a:r>
              <a:rPr lang="ru-RU" sz="1400" dirty="0"/>
              <a:t>-Машинка для </a:t>
            </a:r>
            <a:r>
              <a:rPr lang="ru-RU" sz="1400" dirty="0" err="1"/>
              <a:t>підстригання</a:t>
            </a:r>
            <a:r>
              <a:rPr lang="ru-RU" sz="1400" dirty="0"/>
              <a:t> </a:t>
            </a:r>
            <a:r>
              <a:rPr lang="ru-RU" sz="1400" dirty="0" err="1"/>
              <a:t>волосся</a:t>
            </a:r>
            <a:r>
              <a:rPr lang="ru-RU" sz="1400" dirty="0"/>
              <a:t> і </a:t>
            </a:r>
            <a:r>
              <a:rPr lang="ru-RU" sz="1400" dirty="0" err="1"/>
              <a:t>бороди</a:t>
            </a:r>
            <a:r>
              <a:rPr lang="ru-RU" sz="1400" dirty="0"/>
              <a:t>. </a:t>
            </a:r>
          </a:p>
          <a:p>
            <a:pPr>
              <a:lnSpc>
                <a:spcPct val="120000"/>
              </a:lnSpc>
            </a:pPr>
            <a:r>
              <a:rPr lang="ru-RU" sz="1400" dirty="0"/>
              <a:t>-</a:t>
            </a:r>
            <a:r>
              <a:rPr lang="ru-RU" sz="1400" dirty="0" err="1"/>
              <a:t>Гострі</a:t>
            </a:r>
            <a:r>
              <a:rPr lang="ru-RU" sz="1400" dirty="0"/>
              <a:t> </a:t>
            </a:r>
            <a:r>
              <a:rPr lang="ru-RU" sz="1400" dirty="0" err="1"/>
              <a:t>леза</a:t>
            </a:r>
            <a:r>
              <a:rPr lang="ru-RU" sz="1400" dirty="0"/>
              <a:t> </a:t>
            </a:r>
            <a:r>
              <a:rPr lang="uk-UA" sz="1400" dirty="0"/>
              <a:t>з нержавіючої сталі</a:t>
            </a:r>
            <a:r>
              <a:rPr lang="ru-RU" sz="1400" dirty="0"/>
              <a:t>. </a:t>
            </a:r>
          </a:p>
          <a:p>
            <a:pPr>
              <a:lnSpc>
                <a:spcPct val="120000"/>
              </a:lnSpc>
            </a:pPr>
            <a:r>
              <a:rPr lang="ru-RU" sz="1400" dirty="0"/>
              <a:t>-</a:t>
            </a:r>
            <a:r>
              <a:rPr lang="ru-RU" sz="1400" dirty="0" err="1"/>
              <a:t>Ергономічний</a:t>
            </a:r>
            <a:r>
              <a:rPr lang="ru-RU" sz="1400" dirty="0"/>
              <a:t> дизайн корпусу для комфортного </a:t>
            </a:r>
            <a:r>
              <a:rPr lang="ru-RU" sz="1400" dirty="0" err="1"/>
              <a:t>використання</a:t>
            </a:r>
            <a:r>
              <a:rPr lang="ru-RU" sz="1400" dirty="0"/>
              <a:t>.</a:t>
            </a:r>
          </a:p>
          <a:p>
            <a:pPr>
              <a:lnSpc>
                <a:spcPct val="120000"/>
              </a:lnSpc>
            </a:pPr>
            <a:r>
              <a:rPr lang="ru-RU" sz="1400" dirty="0"/>
              <a:t>-4 </a:t>
            </a:r>
            <a:r>
              <a:rPr lang="ru-RU" sz="1400" dirty="0" err="1"/>
              <a:t>пластикові</a:t>
            </a:r>
            <a:r>
              <a:rPr lang="ru-RU" sz="1400" dirty="0"/>
              <a:t>  насадки</a:t>
            </a:r>
          </a:p>
          <a:p>
            <a:pPr>
              <a:lnSpc>
                <a:spcPct val="120000"/>
              </a:lnSpc>
            </a:pPr>
            <a:r>
              <a:rPr lang="ru-RU" sz="1400" dirty="0"/>
              <a:t>-</a:t>
            </a:r>
            <a:r>
              <a:rPr lang="ru-RU" sz="1400" dirty="0" err="1"/>
              <a:t>Комплектація</a:t>
            </a:r>
            <a:r>
              <a:rPr lang="ru-RU" sz="1400" dirty="0"/>
              <a:t>: </a:t>
            </a:r>
            <a:r>
              <a:rPr lang="ru-RU" sz="1400" dirty="0" err="1"/>
              <a:t>щіточка</a:t>
            </a:r>
            <a:r>
              <a:rPr lang="ru-RU" sz="1400" dirty="0"/>
              <a:t> для чистки, </a:t>
            </a:r>
            <a:r>
              <a:rPr lang="ru-RU" sz="1400" dirty="0" err="1"/>
              <a:t>олія</a:t>
            </a:r>
            <a:r>
              <a:rPr lang="ru-RU" sz="1400" dirty="0"/>
              <a:t>, </a:t>
            </a:r>
            <a:r>
              <a:rPr lang="ru-RU" sz="1400" dirty="0" err="1"/>
              <a:t>мішечок</a:t>
            </a:r>
            <a:r>
              <a:rPr lang="ru-RU" sz="1400" dirty="0"/>
              <a:t> з </a:t>
            </a:r>
            <a:r>
              <a:rPr lang="ru-RU" sz="1400" dirty="0" err="1"/>
              <a:t>тканини</a:t>
            </a:r>
            <a:r>
              <a:rPr lang="ru-RU" sz="1400" dirty="0"/>
              <a:t> для </a:t>
            </a:r>
            <a:r>
              <a:rPr lang="ru-RU" sz="1400" dirty="0" err="1"/>
              <a:t>зручного</a:t>
            </a:r>
            <a:r>
              <a:rPr lang="ru-RU" sz="1400" dirty="0"/>
              <a:t> </a:t>
            </a:r>
            <a:r>
              <a:rPr lang="ru-RU" sz="1400" dirty="0" err="1"/>
              <a:t>зберігання</a:t>
            </a:r>
            <a:r>
              <a:rPr lang="ru-RU" sz="1400" dirty="0"/>
              <a:t>, 4 </a:t>
            </a:r>
            <a:r>
              <a:rPr lang="ru-RU" sz="1400" dirty="0" err="1"/>
              <a:t>пластикові</a:t>
            </a:r>
            <a:r>
              <a:rPr lang="ru-RU" sz="1400" dirty="0"/>
              <a:t>  насадки, база, шнур для зарядки</a:t>
            </a:r>
            <a:r>
              <a:rPr lang="en-US" sz="1400" dirty="0"/>
              <a:t> USB TYPE-C</a:t>
            </a:r>
            <a:r>
              <a:rPr lang="uk-UA" sz="1400" dirty="0"/>
              <a:t>, гребінець</a:t>
            </a:r>
            <a:r>
              <a:rPr lang="ru-RU" sz="1400" dirty="0"/>
              <a:t>. </a:t>
            </a:r>
          </a:p>
          <a:p>
            <a:pPr>
              <a:lnSpc>
                <a:spcPct val="120000"/>
              </a:lnSpc>
            </a:pPr>
            <a:r>
              <a:rPr lang="ru-RU" sz="1400" dirty="0"/>
              <a:t>-</a:t>
            </a:r>
            <a:r>
              <a:rPr lang="ru-RU" sz="1400" dirty="0" err="1"/>
              <a:t>Колір</a:t>
            </a:r>
            <a:r>
              <a:rPr lang="ru-RU" sz="1400" dirty="0"/>
              <a:t>: </a:t>
            </a:r>
            <a:r>
              <a:rPr lang="ru-RU" sz="1400" dirty="0" err="1"/>
              <a:t>сірий</a:t>
            </a:r>
            <a:r>
              <a:rPr lang="ru-RU" sz="1400" dirty="0"/>
              <a:t> з </a:t>
            </a:r>
            <a:r>
              <a:rPr lang="ru-RU" sz="1400" dirty="0" err="1"/>
              <a:t>помаранчевим</a:t>
            </a:r>
            <a:r>
              <a:rPr lang="ru-RU" sz="1400" dirty="0"/>
              <a:t>.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F4E660-FA2F-4CE6-89D0-EFC38D6D3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004" y="247555"/>
            <a:ext cx="2413978" cy="603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785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26D9421-A23A-4E78-8B17-DB652A6F2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3" y="1976719"/>
            <a:ext cx="9978067" cy="1716124"/>
          </a:xfrm>
        </p:spPr>
        <p:txBody>
          <a:bodyPr>
            <a:normAutofit/>
          </a:bodyPr>
          <a:lstStyle/>
          <a:p>
            <a:r>
              <a:rPr lang="ru-RU" sz="4000" dirty="0"/>
              <a:t>БРИТВИ</a:t>
            </a:r>
            <a:r>
              <a:rPr lang="en-US" sz="4000" dirty="0"/>
              <a:t> </a:t>
            </a:r>
            <a:r>
              <a:rPr lang="ru-RU" sz="4000" dirty="0"/>
              <a:t>АКУМУЛЯТОРН</a:t>
            </a:r>
            <a:r>
              <a:rPr lang="uk-UA" sz="4000" dirty="0"/>
              <a:t>І БЕЗДРОТОВІ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3925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560" y="346029"/>
            <a:ext cx="5523485" cy="477388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RHC228-S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err="1"/>
              <a:t>Потужність</a:t>
            </a:r>
            <a:r>
              <a:rPr lang="ru-RU" sz="1400" dirty="0"/>
              <a:t> </a:t>
            </a:r>
            <a:r>
              <a:rPr lang="en-US" sz="1400" dirty="0"/>
              <a:t>3</a:t>
            </a:r>
            <a:r>
              <a:rPr lang="ru-RU" sz="1400" dirty="0"/>
              <a:t>Вт,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/>
              <a:t>Бритва </a:t>
            </a:r>
            <a:r>
              <a:rPr lang="ru-RU" sz="1400" dirty="0" err="1"/>
              <a:t>акумуляторна</a:t>
            </a:r>
            <a:r>
              <a:rPr lang="ru-RU" sz="1400" dirty="0"/>
              <a:t>.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1400" dirty="0"/>
              <a:t>3 </a:t>
            </a:r>
            <a:r>
              <a:rPr lang="uk-UA" sz="1400" dirty="0"/>
              <a:t>плаваючі головки</a:t>
            </a:r>
            <a:r>
              <a:rPr lang="ru-RU" sz="1400" dirty="0"/>
              <a:t>.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err="1"/>
              <a:t>Ергономічний</a:t>
            </a:r>
            <a:r>
              <a:rPr lang="ru-RU" sz="1400" dirty="0"/>
              <a:t> дизайн корпусу для комфортного </a:t>
            </a:r>
            <a:r>
              <a:rPr lang="ru-RU" sz="1400" dirty="0" err="1"/>
              <a:t>використання</a:t>
            </a:r>
            <a:r>
              <a:rPr lang="ru-RU" sz="1400" dirty="0"/>
              <a:t>.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/>
              <a:t>Слайд-</a:t>
            </a:r>
            <a:r>
              <a:rPr lang="ru-RU" sz="1400" dirty="0" err="1"/>
              <a:t>тример</a:t>
            </a:r>
            <a:r>
              <a:rPr lang="ru-RU" sz="1400" dirty="0"/>
              <a:t>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err="1"/>
              <a:t>Комплектац</a:t>
            </a:r>
            <a:r>
              <a:rPr lang="uk-UA" sz="1400" dirty="0" err="1"/>
              <a:t>ія</a:t>
            </a:r>
            <a:r>
              <a:rPr lang="uk-UA" sz="1400" dirty="0"/>
              <a:t>: </a:t>
            </a:r>
            <a:r>
              <a:rPr lang="ru-RU" sz="1400" dirty="0" err="1"/>
              <a:t>Щітка</a:t>
            </a:r>
            <a:r>
              <a:rPr lang="ru-RU" sz="1400" dirty="0"/>
              <a:t> для </a:t>
            </a:r>
            <a:r>
              <a:rPr lang="ru-RU" sz="1400" dirty="0" err="1"/>
              <a:t>чищення</a:t>
            </a:r>
            <a:r>
              <a:rPr lang="ru-RU" sz="1400" dirty="0"/>
              <a:t>, шнур для зарядки</a:t>
            </a:r>
            <a:r>
              <a:rPr lang="en-US" sz="1400" dirty="0"/>
              <a:t> USB TYPE-C</a:t>
            </a:r>
            <a:r>
              <a:rPr lang="ru-RU" sz="1400" dirty="0"/>
              <a:t>, </a:t>
            </a:r>
            <a:r>
              <a:rPr lang="ru-RU" sz="1400" dirty="0" err="1"/>
              <a:t>мішечок</a:t>
            </a:r>
            <a:r>
              <a:rPr lang="ru-RU" sz="1400" dirty="0"/>
              <a:t> для </a:t>
            </a:r>
            <a:r>
              <a:rPr lang="ru-RU" sz="1400" dirty="0" err="1"/>
              <a:t>зручного</a:t>
            </a:r>
            <a:r>
              <a:rPr lang="ru-RU" sz="1400" dirty="0"/>
              <a:t> </a:t>
            </a:r>
            <a:r>
              <a:rPr lang="ru-RU" sz="1400" dirty="0" err="1"/>
              <a:t>зберігання</a:t>
            </a:r>
            <a:r>
              <a:rPr lang="ru-RU" sz="1400" dirty="0"/>
              <a:t>.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err="1"/>
              <a:t>Колір</a:t>
            </a:r>
            <a:r>
              <a:rPr lang="ru-RU" sz="1400" dirty="0"/>
              <a:t> </a:t>
            </a:r>
            <a:r>
              <a:rPr lang="ru-RU" sz="1400" dirty="0" err="1"/>
              <a:t>чорний</a:t>
            </a:r>
            <a:r>
              <a:rPr lang="en-US" sz="1400" dirty="0"/>
              <a:t> </a:t>
            </a:r>
            <a:r>
              <a:rPr lang="uk-UA" sz="1400" dirty="0"/>
              <a:t>з синім</a:t>
            </a:r>
            <a:r>
              <a:rPr lang="ru-RU" sz="1400" dirty="0"/>
              <a:t>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059B75-CFDA-41D8-B2DF-D7D5FB8B5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720" y="230767"/>
            <a:ext cx="2331720" cy="611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0357" y="247555"/>
            <a:ext cx="5678412" cy="557647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RHC265-S  </a:t>
            </a:r>
          </a:p>
          <a:p>
            <a:pPr>
              <a:lnSpc>
                <a:spcPct val="120000"/>
              </a:lnSpc>
            </a:pPr>
            <a:r>
              <a:rPr lang="ru-RU" sz="1400" dirty="0"/>
              <a:t>-</a:t>
            </a:r>
            <a:r>
              <a:rPr lang="ru-RU" sz="1400" dirty="0" err="1"/>
              <a:t>Потужність</a:t>
            </a:r>
            <a:r>
              <a:rPr lang="ru-RU" sz="1400" dirty="0"/>
              <a:t> 3Вт.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/>
              <a:t>Бритва </a:t>
            </a:r>
            <a:r>
              <a:rPr lang="ru-RU" sz="1400" dirty="0" err="1"/>
              <a:t>акумуляторна</a:t>
            </a:r>
            <a:r>
              <a:rPr lang="ru-RU" sz="1400" dirty="0"/>
              <a:t>.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1400" dirty="0"/>
              <a:t>3 </a:t>
            </a:r>
            <a:r>
              <a:rPr lang="uk-UA" sz="1400" dirty="0"/>
              <a:t>плаваючі головки</a:t>
            </a:r>
            <a:r>
              <a:rPr lang="ru-RU" sz="1400" dirty="0"/>
              <a:t>.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err="1"/>
              <a:t>Ергономічний</a:t>
            </a:r>
            <a:r>
              <a:rPr lang="ru-RU" sz="1400" dirty="0"/>
              <a:t> дизайн корпусу для комфортного </a:t>
            </a:r>
            <a:r>
              <a:rPr lang="ru-RU" sz="1400" dirty="0" err="1"/>
              <a:t>використання</a:t>
            </a:r>
            <a:r>
              <a:rPr lang="ru-RU" sz="1400" dirty="0"/>
              <a:t>.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err="1"/>
              <a:t>Комплектац</a:t>
            </a:r>
            <a:r>
              <a:rPr lang="uk-UA" sz="1400" dirty="0" err="1"/>
              <a:t>ія</a:t>
            </a:r>
            <a:r>
              <a:rPr lang="uk-UA" sz="1400" dirty="0"/>
              <a:t>: </a:t>
            </a:r>
            <a:r>
              <a:rPr lang="ru-RU" sz="1400" dirty="0" err="1"/>
              <a:t>Щітка</a:t>
            </a:r>
            <a:r>
              <a:rPr lang="ru-RU" sz="1400" dirty="0"/>
              <a:t> для </a:t>
            </a:r>
            <a:r>
              <a:rPr lang="ru-RU" sz="1400" dirty="0" err="1"/>
              <a:t>чищення</a:t>
            </a:r>
            <a:r>
              <a:rPr lang="ru-RU" sz="1400" dirty="0"/>
              <a:t>, шнур для зарядки</a:t>
            </a:r>
            <a:r>
              <a:rPr lang="en-US" sz="1400" dirty="0"/>
              <a:t> USB TYPE-C</a:t>
            </a:r>
            <a:r>
              <a:rPr lang="ru-RU" sz="1400" dirty="0"/>
              <a:t>, </a:t>
            </a:r>
            <a:r>
              <a:rPr lang="ru-RU" sz="1400" dirty="0" err="1"/>
              <a:t>мішечок</a:t>
            </a:r>
            <a:r>
              <a:rPr lang="ru-RU" sz="1400" dirty="0"/>
              <a:t> для </a:t>
            </a:r>
            <a:r>
              <a:rPr lang="ru-RU" sz="1400" dirty="0" err="1"/>
              <a:t>зручного</a:t>
            </a:r>
            <a:r>
              <a:rPr lang="ru-RU" sz="1400" dirty="0"/>
              <a:t> </a:t>
            </a:r>
            <a:r>
              <a:rPr lang="ru-RU" sz="1400" dirty="0" err="1"/>
              <a:t>зберігання</a:t>
            </a:r>
            <a:r>
              <a:rPr lang="ru-RU" sz="1400" dirty="0"/>
              <a:t>, база.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err="1"/>
              <a:t>Колір</a:t>
            </a:r>
            <a:r>
              <a:rPr lang="ru-RU" sz="1400" dirty="0"/>
              <a:t>: </a:t>
            </a:r>
            <a:r>
              <a:rPr lang="uk-UA" sz="1400" dirty="0" err="1"/>
              <a:t>сір</a:t>
            </a:r>
            <a:r>
              <a:rPr lang="ru-RU" sz="1400" dirty="0" err="1"/>
              <a:t>ий</a:t>
            </a:r>
            <a:r>
              <a:rPr lang="ru-RU" sz="1400" dirty="0"/>
              <a:t> з </a:t>
            </a:r>
            <a:r>
              <a:rPr lang="ru-RU" sz="1400" dirty="0" err="1"/>
              <a:t>помаранчевим</a:t>
            </a:r>
            <a:r>
              <a:rPr lang="ru-RU" sz="1400" dirty="0"/>
              <a:t>.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3630708-F6F3-485E-9A55-75C3B9545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680" y="64615"/>
            <a:ext cx="2435304" cy="627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26D9421-A23A-4E78-8B17-DB652A6F2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3" y="1976719"/>
            <a:ext cx="9978067" cy="1716124"/>
          </a:xfrm>
        </p:spPr>
        <p:txBody>
          <a:bodyPr>
            <a:normAutofit/>
          </a:bodyPr>
          <a:lstStyle/>
          <a:p>
            <a:r>
              <a:rPr lang="ru-RU" dirty="0"/>
              <a:t>Машинка для </a:t>
            </a:r>
            <a:r>
              <a:rPr lang="ru-RU" dirty="0" err="1"/>
              <a:t>видалення</a:t>
            </a:r>
            <a:r>
              <a:rPr lang="ru-RU" dirty="0"/>
              <a:t> </a:t>
            </a:r>
            <a:r>
              <a:rPr lang="ru-RU" dirty="0" err="1"/>
              <a:t>катишків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23568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0357" y="247555"/>
            <a:ext cx="5678412" cy="557647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RCC100-S  </a:t>
            </a:r>
          </a:p>
          <a:p>
            <a:pPr>
              <a:lnSpc>
                <a:spcPct val="120000"/>
              </a:lnSpc>
            </a:pPr>
            <a:r>
              <a:rPr lang="ru-RU" sz="1400" dirty="0"/>
              <a:t>-Машинка для </a:t>
            </a:r>
            <a:r>
              <a:rPr lang="ru-RU" sz="1400" dirty="0" err="1"/>
              <a:t>видалення</a:t>
            </a:r>
            <a:r>
              <a:rPr lang="ru-RU" sz="1400" dirty="0"/>
              <a:t> </a:t>
            </a:r>
            <a:r>
              <a:rPr lang="ru-RU" sz="1400" dirty="0" err="1"/>
              <a:t>катишків</a:t>
            </a:r>
            <a:r>
              <a:rPr lang="ru-RU" sz="1400" dirty="0"/>
              <a:t> </a:t>
            </a:r>
          </a:p>
          <a:p>
            <a:pPr>
              <a:lnSpc>
                <a:spcPct val="120000"/>
              </a:lnSpc>
            </a:pPr>
            <a:r>
              <a:rPr lang="ru-RU" sz="1400" dirty="0"/>
              <a:t>-</a:t>
            </a:r>
            <a:r>
              <a:rPr lang="ru-RU" sz="1400" dirty="0" err="1"/>
              <a:t>Живлення</a:t>
            </a:r>
            <a:r>
              <a:rPr lang="ru-RU" sz="1400" dirty="0"/>
              <a:t>: 2 батарейки типу АА (у комплект не </a:t>
            </a:r>
            <a:r>
              <a:rPr lang="ru-RU" sz="1400" dirty="0" err="1"/>
              <a:t>входять</a:t>
            </a:r>
            <a:r>
              <a:rPr lang="ru-RU" sz="1400" dirty="0"/>
              <a:t>), </a:t>
            </a:r>
          </a:p>
          <a:p>
            <a:pPr>
              <a:lnSpc>
                <a:spcPct val="120000"/>
              </a:lnSpc>
            </a:pPr>
            <a:r>
              <a:rPr lang="ru-RU" sz="1400" dirty="0"/>
              <a:t>-</a:t>
            </a:r>
            <a:r>
              <a:rPr lang="ru-RU" sz="1400" dirty="0" err="1"/>
              <a:t>швидкість</a:t>
            </a:r>
            <a:r>
              <a:rPr lang="ru-RU" sz="1400" dirty="0"/>
              <a:t> </a:t>
            </a:r>
            <a:r>
              <a:rPr lang="ru-RU" sz="1400" dirty="0" err="1"/>
              <a:t>обертання</a:t>
            </a:r>
            <a:r>
              <a:rPr lang="ru-RU" sz="1400" dirty="0"/>
              <a:t> </a:t>
            </a:r>
            <a:r>
              <a:rPr lang="ru-RU" sz="1400" dirty="0" err="1"/>
              <a:t>леза</a:t>
            </a:r>
            <a:r>
              <a:rPr lang="ru-RU" sz="1400" dirty="0"/>
              <a:t>: до 8800 об / </a:t>
            </a:r>
            <a:r>
              <a:rPr lang="ru-RU" sz="1400" dirty="0" err="1"/>
              <a:t>хв</a:t>
            </a:r>
            <a:r>
              <a:rPr lang="ru-RU" sz="1400" dirty="0"/>
              <a:t>, </a:t>
            </a:r>
          </a:p>
          <a:p>
            <a:pPr>
              <a:lnSpc>
                <a:spcPct val="120000"/>
              </a:lnSpc>
            </a:pPr>
            <a:r>
              <a:rPr lang="ru-RU" sz="1400" dirty="0"/>
              <a:t>-</a:t>
            </a:r>
            <a:r>
              <a:rPr lang="ru-RU" sz="1400" dirty="0" err="1"/>
              <a:t>Вмикач</a:t>
            </a:r>
            <a:r>
              <a:rPr lang="ru-RU" sz="1400" dirty="0"/>
              <a:t> ON / OFF, </a:t>
            </a:r>
          </a:p>
          <a:p>
            <a:pPr>
              <a:lnSpc>
                <a:spcPct val="120000"/>
              </a:lnSpc>
            </a:pPr>
            <a:r>
              <a:rPr lang="ru-RU" sz="1400" dirty="0"/>
              <a:t>-</a:t>
            </a:r>
            <a:r>
              <a:rPr lang="ru-RU" sz="1400" dirty="0" err="1"/>
              <a:t>Широкі</a:t>
            </a:r>
            <a:r>
              <a:rPr lang="ru-RU" sz="1400" dirty="0"/>
              <a:t> </a:t>
            </a:r>
            <a:r>
              <a:rPr lang="ru-RU" sz="1400" dirty="0" err="1"/>
              <a:t>гострі</a:t>
            </a:r>
            <a:r>
              <a:rPr lang="ru-RU" sz="1400" dirty="0"/>
              <a:t> </a:t>
            </a:r>
            <a:r>
              <a:rPr lang="ru-RU" sz="1400" dirty="0" err="1"/>
              <a:t>леза</a:t>
            </a:r>
            <a:r>
              <a:rPr lang="ru-RU" sz="1400" dirty="0"/>
              <a:t>, </a:t>
            </a:r>
          </a:p>
          <a:p>
            <a:pPr>
              <a:lnSpc>
                <a:spcPct val="120000"/>
              </a:lnSpc>
            </a:pPr>
            <a:r>
              <a:rPr lang="ru-RU" sz="1400" dirty="0"/>
              <a:t>-</a:t>
            </a:r>
            <a:r>
              <a:rPr lang="ru-RU" sz="1400" dirty="0" err="1"/>
              <a:t>Сталева</a:t>
            </a:r>
            <a:r>
              <a:rPr lang="ru-RU" sz="1400" dirty="0"/>
              <a:t> </a:t>
            </a:r>
            <a:r>
              <a:rPr lang="ru-RU" sz="1400" dirty="0" err="1"/>
              <a:t>сітка</a:t>
            </a:r>
            <a:r>
              <a:rPr lang="ru-RU" sz="1400" dirty="0"/>
              <a:t>, </a:t>
            </a:r>
          </a:p>
          <a:p>
            <a:pPr>
              <a:lnSpc>
                <a:spcPct val="120000"/>
              </a:lnSpc>
            </a:pPr>
            <a:r>
              <a:rPr lang="ru-RU" sz="1400" dirty="0"/>
              <a:t>-</a:t>
            </a:r>
            <a:r>
              <a:rPr lang="ru-RU" sz="1400" dirty="0" err="1"/>
              <a:t>Колір</a:t>
            </a:r>
            <a:r>
              <a:rPr lang="ru-RU" sz="1400" dirty="0"/>
              <a:t>:  </a:t>
            </a:r>
            <a:r>
              <a:rPr lang="uk-UA" sz="1400" dirty="0"/>
              <a:t>Білий з ч</a:t>
            </a:r>
            <a:r>
              <a:rPr lang="ru-RU" sz="1400" dirty="0" err="1"/>
              <a:t>ервоним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2914BA-AFF0-4102-A4D6-898CD7E5D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527" y="451695"/>
            <a:ext cx="5362575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020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62397"/>
            <a:ext cx="5449556" cy="2078491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Дякуємо за увагу!</a:t>
            </a:r>
            <a:br>
              <a:rPr lang="ru-RU" sz="2800" dirty="0"/>
            </a:br>
            <a:endParaRPr lang="en-US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0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ВІДДІЛ ПРОДАЖІВ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207-10-43 (вн.1028)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  <a:hlinkClick r:id="rId2"/>
              </a:rPr>
              <a:t>sale@rotex.net.ua</a:t>
            </a:r>
            <a:endParaRPr kumimoji="0" lang="uk-UA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" name="AutoShape 2" descr="https://rotex.net.ua/img/contacts-phone.svg"/>
          <p:cNvSpPr>
            <a:spLocks noChangeAspect="1" noChangeArrowheads="1"/>
          </p:cNvSpPr>
          <p:nvPr/>
        </p:nvSpPr>
        <p:spPr bwMode="auto">
          <a:xfrm>
            <a:off x="58738" y="-12255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 descr="https://rotex.net.ua/img/contacts-mail.svg"/>
          <p:cNvSpPr>
            <a:spLocks noChangeAspect="1" noChangeArrowheads="1"/>
          </p:cNvSpPr>
          <p:nvPr/>
        </p:nvSpPr>
        <p:spPr bwMode="auto">
          <a:xfrm>
            <a:off x="58738" y="-7540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https://rotex.net.ua/img/contacts-phone.svg"/>
          <p:cNvSpPr>
            <a:spLocks noChangeAspect="1" noChangeArrowheads="1"/>
          </p:cNvSpPr>
          <p:nvPr/>
        </p:nvSpPr>
        <p:spPr bwMode="auto">
          <a:xfrm>
            <a:off x="58738" y="-1460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5" descr="https://rotex.net.ua/img/contacts-mail.svg"/>
          <p:cNvSpPr>
            <a:spLocks noChangeAspect="1" noChangeArrowheads="1"/>
          </p:cNvSpPr>
          <p:nvPr/>
        </p:nvSpPr>
        <p:spPr bwMode="auto">
          <a:xfrm>
            <a:off x="58738" y="325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https://rotex.net.ua/img/contacts-pin.svg"/>
          <p:cNvSpPr>
            <a:spLocks noChangeAspect="1" noChangeArrowheads="1"/>
          </p:cNvSpPr>
          <p:nvPr/>
        </p:nvSpPr>
        <p:spPr bwMode="auto">
          <a:xfrm>
            <a:off x="58738" y="7969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166905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СЕРВІСНЕ ОБСЛУГОВУВАННЯ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207-10-47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support@rotex.net.ua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Україна, м. Київ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4241302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1021278"/>
            <a:ext cx="5369105" cy="434637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RHC430-C</a:t>
            </a:r>
          </a:p>
          <a:p>
            <a:pPr>
              <a:lnSpc>
                <a:spcPct val="120000"/>
              </a:lnSpc>
            </a:pPr>
            <a:r>
              <a:rPr lang="ru-RU" sz="1400" dirty="0"/>
              <a:t> </a:t>
            </a:r>
            <a:r>
              <a:rPr lang="en-US" sz="1400" dirty="0"/>
              <a:t>-</a:t>
            </a:r>
            <a:r>
              <a:rPr lang="ru-RU" sz="1400" dirty="0" err="1"/>
              <a:t>Потужність</a:t>
            </a:r>
            <a:r>
              <a:rPr lang="ru-RU" sz="1400" dirty="0"/>
              <a:t> 50 Вт.</a:t>
            </a:r>
            <a:endParaRPr lang="en-US" sz="1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err="1"/>
              <a:t>Щипц</a:t>
            </a:r>
            <a:r>
              <a:rPr lang="uk-UA" sz="1400" dirty="0"/>
              <a:t>і</a:t>
            </a:r>
            <a:r>
              <a:rPr lang="ru-RU" sz="1400" dirty="0"/>
              <a:t> для завивки </a:t>
            </a:r>
            <a:r>
              <a:rPr lang="ru-RU" sz="1400" dirty="0" err="1"/>
              <a:t>волосся</a:t>
            </a:r>
            <a:r>
              <a:rPr lang="ru-RU" sz="1400" dirty="0"/>
              <a:t>. </a:t>
            </a:r>
            <a:endParaRPr lang="en-US" sz="1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err="1"/>
              <a:t>Діаметр</a:t>
            </a:r>
            <a:r>
              <a:rPr lang="ru-RU" sz="1400" dirty="0"/>
              <a:t> </a:t>
            </a:r>
            <a:r>
              <a:rPr lang="ru-RU" sz="1400" dirty="0" err="1"/>
              <a:t>стовбура</a:t>
            </a:r>
            <a:r>
              <a:rPr lang="ru-RU" sz="1400" dirty="0"/>
              <a:t> 32 мм. </a:t>
            </a:r>
            <a:endParaRPr lang="en-US" sz="1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err="1"/>
              <a:t>Керамічне</a:t>
            </a:r>
            <a:r>
              <a:rPr lang="ru-RU" sz="1400" dirty="0"/>
              <a:t> </a:t>
            </a:r>
            <a:r>
              <a:rPr lang="ru-RU" sz="1400" dirty="0" err="1"/>
              <a:t>покриття</a:t>
            </a:r>
            <a:r>
              <a:rPr lang="ru-RU" sz="1400" dirty="0"/>
              <a:t> </a:t>
            </a:r>
            <a:r>
              <a:rPr lang="ru-RU" sz="1400" dirty="0" err="1"/>
              <a:t>нагрівальних</a:t>
            </a:r>
            <a:r>
              <a:rPr lang="ru-RU" sz="1400" dirty="0"/>
              <a:t> </a:t>
            </a:r>
            <a:r>
              <a:rPr lang="ru-RU" sz="1400" dirty="0" err="1"/>
              <a:t>елементів</a:t>
            </a:r>
            <a:r>
              <a:rPr lang="ru-RU" sz="1400" dirty="0"/>
              <a:t>.</a:t>
            </a:r>
            <a:endParaRPr lang="en-US" sz="1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/>
              <a:t> </a:t>
            </a:r>
            <a:r>
              <a:rPr lang="ru-RU" sz="1400" dirty="0" err="1"/>
              <a:t>Холодний</a:t>
            </a:r>
            <a:r>
              <a:rPr lang="ru-RU" sz="1400" dirty="0"/>
              <a:t> наконечник. </a:t>
            </a:r>
            <a:endParaRPr lang="en-US" sz="1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err="1"/>
              <a:t>Ергономічний</a:t>
            </a:r>
            <a:r>
              <a:rPr lang="ru-RU" sz="1400" dirty="0"/>
              <a:t> дизайн корпусу для комфортного </a:t>
            </a:r>
            <a:r>
              <a:rPr lang="ru-RU" sz="1400" dirty="0" err="1"/>
              <a:t>використання</a:t>
            </a:r>
            <a:r>
              <a:rPr lang="ru-RU" sz="1400" dirty="0"/>
              <a:t>. </a:t>
            </a:r>
            <a:endParaRPr lang="en-US" sz="1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err="1"/>
              <a:t>Вмикач</a:t>
            </a:r>
            <a:r>
              <a:rPr lang="ru-RU" sz="1400" dirty="0"/>
              <a:t> </a:t>
            </a:r>
            <a:r>
              <a:rPr lang="en-US" sz="1400" dirty="0"/>
              <a:t>ON / OFF.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err="1"/>
              <a:t>Індикатор</a:t>
            </a:r>
            <a:r>
              <a:rPr lang="ru-RU" sz="1400" dirty="0"/>
              <a:t> </a:t>
            </a:r>
            <a:r>
              <a:rPr lang="ru-RU" sz="1400" dirty="0" err="1"/>
              <a:t>роботи</a:t>
            </a:r>
            <a:r>
              <a:rPr lang="ru-RU" sz="1400" dirty="0"/>
              <a:t>. </a:t>
            </a:r>
            <a:endParaRPr lang="en-US" sz="1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/>
              <a:t>Шнур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повертається</a:t>
            </a:r>
            <a:r>
              <a:rPr lang="ru-RU" sz="1400" dirty="0"/>
              <a:t> на 360 °. </a:t>
            </a:r>
            <a:endParaRPr lang="en-US" sz="1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err="1"/>
              <a:t>Колір</a:t>
            </a:r>
            <a:r>
              <a:rPr lang="ru-RU" sz="1400" dirty="0"/>
              <a:t>: </a:t>
            </a:r>
            <a:r>
              <a:rPr lang="ru-RU" sz="1400" dirty="0" err="1"/>
              <a:t>Фіолетовий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чорним</a:t>
            </a:r>
            <a:r>
              <a:rPr lang="ru-RU" sz="1400" dirty="0"/>
              <a:t>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Рисунок 5" descr="RHC430-C 32mm+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8491" y="2158762"/>
            <a:ext cx="6574304" cy="175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4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1021278"/>
            <a:ext cx="5369105" cy="434637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endParaRPr lang="en-US" sz="14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 txBox="1">
            <a:spLocks/>
          </p:cNvSpPr>
          <p:nvPr/>
        </p:nvSpPr>
        <p:spPr>
          <a:xfrm>
            <a:off x="312081" y="371820"/>
            <a:ext cx="5638553" cy="46784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120000"/>
              </a:lnSpc>
              <a:spcBef>
                <a:spcPts val="1000"/>
              </a:spcBef>
              <a:defRPr/>
            </a:pPr>
            <a:r>
              <a:rPr lang="en-US" sz="2400" b="1" dirty="0"/>
              <a:t>RHC410-S </a:t>
            </a:r>
          </a:p>
          <a:p>
            <a:pPr lvl="0">
              <a:lnSpc>
                <a:spcPct val="120000"/>
              </a:lnSpc>
              <a:spcBef>
                <a:spcPts val="1000"/>
              </a:spcBef>
              <a:defRPr/>
            </a:pPr>
            <a:r>
              <a:rPr lang="en-US" sz="1400" dirty="0"/>
              <a:t>-</a:t>
            </a:r>
            <a:r>
              <a:rPr lang="ru-RU" sz="1400" dirty="0" err="1"/>
              <a:t>Потужність</a:t>
            </a:r>
            <a:r>
              <a:rPr lang="ru-RU" sz="1400" dirty="0"/>
              <a:t> 25 Вт.</a:t>
            </a:r>
            <a:endParaRPr lang="en-US" sz="1400" dirty="0"/>
          </a:p>
          <a:p>
            <a:pPr lvl="0">
              <a:lnSpc>
                <a:spcPct val="120000"/>
              </a:lnSpc>
              <a:spcBef>
                <a:spcPts val="1000"/>
              </a:spcBef>
              <a:defRPr/>
            </a:pPr>
            <a:r>
              <a:rPr lang="en-US" sz="1400" dirty="0"/>
              <a:t>-</a:t>
            </a:r>
            <a:r>
              <a:rPr lang="ru-RU" sz="1400" dirty="0" err="1"/>
              <a:t>Діаметр</a:t>
            </a:r>
            <a:r>
              <a:rPr lang="ru-RU" sz="1400" dirty="0"/>
              <a:t>  19 мм. </a:t>
            </a:r>
            <a:endParaRPr lang="en-US" sz="1400" dirty="0"/>
          </a:p>
          <a:p>
            <a:pPr lvl="0">
              <a:lnSpc>
                <a:spcPct val="120000"/>
              </a:lnSpc>
              <a:spcBef>
                <a:spcPts val="1000"/>
              </a:spcBef>
              <a:defRPr/>
            </a:pPr>
            <a:r>
              <a:rPr lang="en-US" sz="1400" dirty="0"/>
              <a:t>-</a:t>
            </a:r>
            <a:r>
              <a:rPr lang="ru-RU" sz="1400" dirty="0" err="1"/>
              <a:t>Щипці</a:t>
            </a:r>
            <a:r>
              <a:rPr lang="ru-RU" sz="1400" dirty="0"/>
              <a:t> для завивки </a:t>
            </a:r>
            <a:r>
              <a:rPr lang="ru-RU" sz="1400" dirty="0" err="1"/>
              <a:t>волосся</a:t>
            </a:r>
            <a:r>
              <a:rPr lang="ru-RU" sz="1400" dirty="0"/>
              <a:t>. </a:t>
            </a:r>
            <a:endParaRPr lang="en-US" sz="1400" dirty="0"/>
          </a:p>
          <a:p>
            <a:pPr lvl="0">
              <a:lnSpc>
                <a:spcPct val="120000"/>
              </a:lnSpc>
              <a:spcBef>
                <a:spcPts val="1000"/>
              </a:spcBef>
              <a:defRPr/>
            </a:pPr>
            <a:r>
              <a:rPr lang="en-US" sz="1400" dirty="0"/>
              <a:t>-</a:t>
            </a:r>
            <a:r>
              <a:rPr lang="ru-RU" sz="1400" dirty="0" err="1"/>
              <a:t>Покриття</a:t>
            </a:r>
            <a:r>
              <a:rPr lang="ru-RU" sz="1400" dirty="0"/>
              <a:t> </a:t>
            </a:r>
            <a:r>
              <a:rPr lang="ru-RU" sz="1400" dirty="0" err="1"/>
              <a:t>нагрівальних</a:t>
            </a:r>
            <a:r>
              <a:rPr lang="ru-RU" sz="1400" dirty="0"/>
              <a:t> </a:t>
            </a:r>
            <a:r>
              <a:rPr lang="ru-RU" sz="1400" dirty="0" err="1"/>
              <a:t>елементів</a:t>
            </a:r>
            <a:r>
              <a:rPr lang="ru-RU" sz="1400" dirty="0"/>
              <a:t> </a:t>
            </a:r>
            <a:r>
              <a:rPr lang="ru-RU" sz="1400" dirty="0" err="1"/>
              <a:t>нержавіюча</a:t>
            </a:r>
            <a:r>
              <a:rPr lang="ru-RU" sz="1400" dirty="0"/>
              <a:t> сталь.</a:t>
            </a:r>
            <a:endParaRPr lang="en-US" sz="1400" dirty="0"/>
          </a:p>
          <a:p>
            <a:pPr lvl="0">
              <a:lnSpc>
                <a:spcPct val="120000"/>
              </a:lnSpc>
              <a:spcBef>
                <a:spcPts val="1000"/>
              </a:spcBef>
              <a:buFontTx/>
              <a:buChar char="-"/>
              <a:defRPr/>
            </a:pPr>
            <a:r>
              <a:rPr lang="ru-RU" sz="1400" dirty="0" err="1"/>
              <a:t>Холодний</a:t>
            </a:r>
            <a:r>
              <a:rPr lang="ru-RU" sz="1400" dirty="0"/>
              <a:t> наконечник. </a:t>
            </a:r>
            <a:endParaRPr lang="en-US" sz="1400" dirty="0"/>
          </a:p>
          <a:p>
            <a:pPr lvl="0">
              <a:lnSpc>
                <a:spcPct val="120000"/>
              </a:lnSpc>
              <a:spcBef>
                <a:spcPts val="1000"/>
              </a:spcBef>
              <a:buFontTx/>
              <a:buChar char="-"/>
              <a:defRPr/>
            </a:pPr>
            <a:r>
              <a:rPr lang="ru-RU" sz="1400" dirty="0" err="1"/>
              <a:t>Ергономічний</a:t>
            </a:r>
            <a:r>
              <a:rPr lang="ru-RU" sz="1400" dirty="0"/>
              <a:t> дизайн корпусу для комфортного </a:t>
            </a:r>
            <a:r>
              <a:rPr lang="ru-RU" sz="1400" dirty="0" err="1"/>
              <a:t>використання</a:t>
            </a:r>
            <a:r>
              <a:rPr lang="ru-RU" sz="1400" dirty="0"/>
              <a:t>. </a:t>
            </a:r>
            <a:endParaRPr lang="en-US" sz="1400" dirty="0"/>
          </a:p>
          <a:p>
            <a:pPr lvl="0">
              <a:lnSpc>
                <a:spcPct val="120000"/>
              </a:lnSpc>
              <a:spcBef>
                <a:spcPts val="1000"/>
              </a:spcBef>
              <a:buFontTx/>
              <a:buChar char="-"/>
              <a:defRPr/>
            </a:pPr>
            <a:r>
              <a:rPr lang="ru-RU" sz="1400" dirty="0" err="1"/>
              <a:t>Вмикач</a:t>
            </a:r>
            <a:r>
              <a:rPr lang="ru-RU" sz="1400" dirty="0"/>
              <a:t> </a:t>
            </a:r>
            <a:r>
              <a:rPr lang="en-US" sz="1400" dirty="0"/>
              <a:t>ON / OFF. </a:t>
            </a:r>
          </a:p>
          <a:p>
            <a:pPr lvl="0">
              <a:lnSpc>
                <a:spcPct val="120000"/>
              </a:lnSpc>
              <a:spcBef>
                <a:spcPts val="1000"/>
              </a:spcBef>
              <a:buFontTx/>
              <a:buChar char="-"/>
              <a:defRPr/>
            </a:pPr>
            <a:r>
              <a:rPr lang="ru-RU" sz="1400" dirty="0" err="1"/>
              <a:t>Індикатор</a:t>
            </a:r>
            <a:r>
              <a:rPr lang="ru-RU" sz="1400" dirty="0"/>
              <a:t> </a:t>
            </a:r>
            <a:r>
              <a:rPr lang="ru-RU" sz="1400" dirty="0" err="1"/>
              <a:t>роботи</a:t>
            </a:r>
            <a:r>
              <a:rPr lang="ru-RU" sz="1400" dirty="0"/>
              <a:t>. </a:t>
            </a:r>
            <a:endParaRPr lang="en-US" sz="1400" dirty="0"/>
          </a:p>
          <a:p>
            <a:pPr lvl="0">
              <a:lnSpc>
                <a:spcPct val="120000"/>
              </a:lnSpc>
              <a:spcBef>
                <a:spcPts val="1000"/>
              </a:spcBef>
              <a:buFontTx/>
              <a:buChar char="-"/>
              <a:defRPr/>
            </a:pPr>
            <a:r>
              <a:rPr lang="ru-RU" sz="1400" dirty="0"/>
              <a:t>Шнур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повертається</a:t>
            </a:r>
            <a:r>
              <a:rPr lang="ru-RU" sz="1400" dirty="0"/>
              <a:t> на 360 °. </a:t>
            </a:r>
            <a:endParaRPr lang="en-US" sz="1400" dirty="0"/>
          </a:p>
          <a:p>
            <a:pPr lvl="0">
              <a:lnSpc>
                <a:spcPct val="120000"/>
              </a:lnSpc>
              <a:spcBef>
                <a:spcPts val="1000"/>
              </a:spcBef>
              <a:buFontTx/>
              <a:buChar char="-"/>
              <a:defRPr/>
            </a:pPr>
            <a:r>
              <a:rPr lang="ru-RU" sz="1400" dirty="0" err="1"/>
              <a:t>Колір</a:t>
            </a:r>
            <a:r>
              <a:rPr lang="ru-RU" sz="1400" dirty="0"/>
              <a:t>: </a:t>
            </a:r>
            <a:r>
              <a:rPr lang="ru-RU" sz="1400" dirty="0" err="1"/>
              <a:t>Фіолетовий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чорним</a:t>
            </a:r>
            <a:r>
              <a:rPr lang="ru-RU" sz="1400" dirty="0"/>
              <a:t>.</a:t>
            </a:r>
            <a:endParaRPr lang="en-US" sz="1400" dirty="0"/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RHC410-S 19m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901" y="3362325"/>
            <a:ext cx="7624690" cy="204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 txBox="1">
            <a:spLocks/>
          </p:cNvSpPr>
          <p:nvPr/>
        </p:nvSpPr>
        <p:spPr>
          <a:xfrm>
            <a:off x="464234" y="407963"/>
            <a:ext cx="5554577" cy="5112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120000"/>
              </a:lnSpc>
              <a:spcBef>
                <a:spcPts val="1000"/>
              </a:spcBef>
              <a:defRPr/>
            </a:pPr>
            <a:r>
              <a:rPr lang="en-US" sz="2400" b="1" dirty="0"/>
              <a:t>RHC420-C </a:t>
            </a:r>
          </a:p>
          <a:p>
            <a:pPr lvl="0">
              <a:lnSpc>
                <a:spcPct val="120000"/>
              </a:lnSpc>
              <a:spcBef>
                <a:spcPts val="1000"/>
              </a:spcBef>
              <a:buFontTx/>
              <a:buChar char="-"/>
              <a:defRPr/>
            </a:pPr>
            <a:r>
              <a:rPr lang="ru-RU" sz="1400" dirty="0" err="1"/>
              <a:t>Потужність</a:t>
            </a:r>
            <a:r>
              <a:rPr lang="ru-RU" sz="1400" dirty="0"/>
              <a:t> 25 Вт. </a:t>
            </a:r>
            <a:endParaRPr lang="en-US" sz="1400" dirty="0"/>
          </a:p>
          <a:p>
            <a:pPr lvl="0">
              <a:lnSpc>
                <a:spcPct val="120000"/>
              </a:lnSpc>
              <a:spcBef>
                <a:spcPts val="1000"/>
              </a:spcBef>
              <a:buFontTx/>
              <a:buChar char="-"/>
              <a:defRPr/>
            </a:pPr>
            <a:r>
              <a:rPr lang="ru-RU" sz="1400" dirty="0" err="1"/>
              <a:t>Щипці</a:t>
            </a:r>
            <a:r>
              <a:rPr lang="ru-RU" sz="1400" dirty="0"/>
              <a:t> для завивки </a:t>
            </a:r>
            <a:r>
              <a:rPr lang="ru-RU" sz="1400" dirty="0" err="1"/>
              <a:t>волосся</a:t>
            </a:r>
            <a:r>
              <a:rPr lang="ru-RU" sz="1400" dirty="0"/>
              <a:t>. </a:t>
            </a:r>
            <a:endParaRPr lang="en-US" sz="1400" dirty="0"/>
          </a:p>
          <a:p>
            <a:pPr lvl="0">
              <a:lnSpc>
                <a:spcPct val="120000"/>
              </a:lnSpc>
              <a:spcBef>
                <a:spcPts val="1000"/>
              </a:spcBef>
              <a:buFontTx/>
              <a:buChar char="-"/>
              <a:defRPr/>
            </a:pPr>
            <a:r>
              <a:rPr lang="ru-RU" sz="1400" dirty="0" err="1"/>
              <a:t>Діаметр</a:t>
            </a:r>
            <a:r>
              <a:rPr lang="ru-RU" sz="1400" dirty="0"/>
              <a:t> 25 мм. </a:t>
            </a:r>
            <a:endParaRPr lang="en-US" sz="1400" dirty="0"/>
          </a:p>
          <a:p>
            <a:pPr lvl="0">
              <a:lnSpc>
                <a:spcPct val="120000"/>
              </a:lnSpc>
              <a:spcBef>
                <a:spcPts val="1000"/>
              </a:spcBef>
              <a:buFontTx/>
              <a:buChar char="-"/>
              <a:defRPr/>
            </a:pPr>
            <a:r>
              <a:rPr lang="ru-RU" sz="1400" dirty="0" err="1"/>
              <a:t>Керамічне</a:t>
            </a:r>
            <a:r>
              <a:rPr lang="ru-RU" sz="1400" dirty="0"/>
              <a:t> </a:t>
            </a:r>
            <a:r>
              <a:rPr lang="ru-RU" sz="1400" dirty="0" err="1"/>
              <a:t>покриття</a:t>
            </a:r>
            <a:r>
              <a:rPr lang="ru-RU" sz="1400" dirty="0"/>
              <a:t> </a:t>
            </a:r>
            <a:r>
              <a:rPr lang="ru-RU" sz="1400" dirty="0" err="1"/>
              <a:t>нагрівальних</a:t>
            </a:r>
            <a:r>
              <a:rPr lang="ru-RU" sz="1400" dirty="0"/>
              <a:t> </a:t>
            </a:r>
            <a:r>
              <a:rPr lang="ru-RU" sz="1400" dirty="0" err="1"/>
              <a:t>елементів</a:t>
            </a:r>
            <a:r>
              <a:rPr lang="ru-RU" sz="1400" dirty="0"/>
              <a:t>.</a:t>
            </a:r>
            <a:endParaRPr lang="en-US" sz="1400" dirty="0"/>
          </a:p>
          <a:p>
            <a:pPr lvl="0">
              <a:lnSpc>
                <a:spcPct val="120000"/>
              </a:lnSpc>
              <a:spcBef>
                <a:spcPts val="1000"/>
              </a:spcBef>
              <a:buFontTx/>
              <a:buChar char="-"/>
              <a:defRPr/>
            </a:pPr>
            <a:r>
              <a:rPr lang="ru-RU" sz="1400" dirty="0"/>
              <a:t> </a:t>
            </a:r>
            <a:r>
              <a:rPr lang="ru-RU" sz="1400" dirty="0" err="1"/>
              <a:t>Холодний</a:t>
            </a:r>
            <a:r>
              <a:rPr lang="ru-RU" sz="1400" dirty="0"/>
              <a:t> наконечник. </a:t>
            </a:r>
            <a:endParaRPr lang="en-US" sz="1400" dirty="0"/>
          </a:p>
          <a:p>
            <a:pPr lvl="0">
              <a:lnSpc>
                <a:spcPct val="120000"/>
              </a:lnSpc>
              <a:spcBef>
                <a:spcPts val="1000"/>
              </a:spcBef>
              <a:buFontTx/>
              <a:buChar char="-"/>
              <a:defRPr/>
            </a:pPr>
            <a:r>
              <a:rPr lang="ru-RU" sz="1400" dirty="0" err="1"/>
              <a:t>Ергономічний</a:t>
            </a:r>
            <a:r>
              <a:rPr lang="ru-RU" sz="1400" dirty="0"/>
              <a:t> дизайн корпусу для комфортного </a:t>
            </a:r>
            <a:r>
              <a:rPr lang="ru-RU" sz="1400" dirty="0" err="1"/>
              <a:t>використання</a:t>
            </a:r>
            <a:r>
              <a:rPr lang="ru-RU" sz="1400" dirty="0"/>
              <a:t>. </a:t>
            </a:r>
            <a:endParaRPr lang="en-US" sz="1400" dirty="0"/>
          </a:p>
          <a:p>
            <a:pPr lvl="0">
              <a:lnSpc>
                <a:spcPct val="120000"/>
              </a:lnSpc>
              <a:spcBef>
                <a:spcPts val="1000"/>
              </a:spcBef>
              <a:buFontTx/>
              <a:buChar char="-"/>
              <a:defRPr/>
            </a:pPr>
            <a:r>
              <a:rPr lang="ru-RU" sz="1400" dirty="0" err="1"/>
              <a:t>Вмикач</a:t>
            </a:r>
            <a:r>
              <a:rPr lang="ru-RU" sz="1400" dirty="0"/>
              <a:t> </a:t>
            </a:r>
            <a:r>
              <a:rPr lang="en-US" sz="1400" dirty="0"/>
              <a:t>ON / OFF. </a:t>
            </a:r>
          </a:p>
          <a:p>
            <a:pPr lvl="0">
              <a:lnSpc>
                <a:spcPct val="120000"/>
              </a:lnSpc>
              <a:spcBef>
                <a:spcPts val="1000"/>
              </a:spcBef>
              <a:buFontTx/>
              <a:buChar char="-"/>
              <a:defRPr/>
            </a:pPr>
            <a:r>
              <a:rPr lang="ru-RU" sz="1400" dirty="0" err="1"/>
              <a:t>Індикатор</a:t>
            </a:r>
            <a:r>
              <a:rPr lang="ru-RU" sz="1400" dirty="0"/>
              <a:t> </a:t>
            </a:r>
            <a:r>
              <a:rPr lang="ru-RU" sz="1400" dirty="0" err="1"/>
              <a:t>роботи</a:t>
            </a:r>
            <a:r>
              <a:rPr lang="ru-RU" sz="1400" dirty="0"/>
              <a:t>. </a:t>
            </a:r>
            <a:endParaRPr lang="en-US" sz="1400" dirty="0"/>
          </a:p>
          <a:p>
            <a:pPr lvl="0">
              <a:lnSpc>
                <a:spcPct val="120000"/>
              </a:lnSpc>
              <a:spcBef>
                <a:spcPts val="1000"/>
              </a:spcBef>
              <a:buFontTx/>
              <a:buChar char="-"/>
              <a:defRPr/>
            </a:pPr>
            <a:r>
              <a:rPr lang="ru-RU" sz="1400" dirty="0"/>
              <a:t>Шнур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повертається</a:t>
            </a:r>
            <a:r>
              <a:rPr lang="ru-RU" sz="1400" dirty="0"/>
              <a:t> на 360 °. </a:t>
            </a:r>
            <a:endParaRPr lang="en-US" sz="1400" dirty="0"/>
          </a:p>
          <a:p>
            <a:pPr lvl="0">
              <a:lnSpc>
                <a:spcPct val="120000"/>
              </a:lnSpc>
              <a:spcBef>
                <a:spcPts val="1000"/>
              </a:spcBef>
              <a:buFontTx/>
              <a:buChar char="-"/>
              <a:defRPr/>
            </a:pPr>
            <a:r>
              <a:rPr lang="ru-RU" sz="1400" dirty="0" err="1"/>
              <a:t>Колір</a:t>
            </a:r>
            <a:r>
              <a:rPr lang="ru-RU" sz="1400" dirty="0"/>
              <a:t>: </a:t>
            </a:r>
            <a:r>
              <a:rPr lang="ru-RU" sz="1400" dirty="0" err="1"/>
              <a:t>Фіолетовий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чорним</a:t>
            </a:r>
            <a:r>
              <a:rPr lang="ru-RU" sz="1400" dirty="0"/>
              <a:t>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 descr="RHC420-C 25m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243" y="3200658"/>
            <a:ext cx="6743114" cy="208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0696" y="402300"/>
            <a:ext cx="5369105" cy="434637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RHC425-C</a:t>
            </a:r>
          </a:p>
          <a:p>
            <a:pPr>
              <a:lnSpc>
                <a:spcPct val="120000"/>
              </a:lnSpc>
            </a:pPr>
            <a:r>
              <a:rPr lang="en-US" sz="1400" dirty="0"/>
              <a:t>-</a:t>
            </a:r>
            <a:r>
              <a:rPr lang="ru-RU" sz="1400" dirty="0" err="1"/>
              <a:t>Потужність</a:t>
            </a:r>
            <a:r>
              <a:rPr lang="ru-RU" sz="1400" dirty="0"/>
              <a:t> 25Вт. </a:t>
            </a:r>
            <a:endParaRPr lang="en-US" sz="1400" dirty="0"/>
          </a:p>
          <a:p>
            <a:pPr>
              <a:lnSpc>
                <a:spcPct val="120000"/>
              </a:lnSpc>
            </a:pPr>
            <a:r>
              <a:rPr lang="en-US" sz="1400" dirty="0"/>
              <a:t>-</a:t>
            </a:r>
            <a:r>
              <a:rPr lang="ru-RU" sz="1400" dirty="0"/>
              <a:t>Плойка </a:t>
            </a:r>
            <a:r>
              <a:rPr lang="ru-RU" sz="1400" dirty="0" err="1"/>
              <a:t>спіральна</a:t>
            </a:r>
            <a:r>
              <a:rPr lang="ru-RU" sz="1400" dirty="0"/>
              <a:t>. </a:t>
            </a:r>
            <a:endParaRPr lang="en-US" sz="1400" dirty="0"/>
          </a:p>
          <a:p>
            <a:pPr>
              <a:lnSpc>
                <a:spcPct val="120000"/>
              </a:lnSpc>
            </a:pPr>
            <a:r>
              <a:rPr lang="en-US" sz="1400" dirty="0"/>
              <a:t>-</a:t>
            </a:r>
            <a:r>
              <a:rPr lang="ru-RU" sz="1400" dirty="0" err="1"/>
              <a:t>Діаметр</a:t>
            </a:r>
            <a:r>
              <a:rPr lang="ru-RU" sz="1400" dirty="0"/>
              <a:t> 25мм. </a:t>
            </a:r>
            <a:endParaRPr lang="en-US" sz="1400" dirty="0"/>
          </a:p>
          <a:p>
            <a:pPr>
              <a:lnSpc>
                <a:spcPct val="120000"/>
              </a:lnSpc>
            </a:pPr>
            <a:r>
              <a:rPr lang="en-US" sz="1400" dirty="0"/>
              <a:t>-</a:t>
            </a:r>
            <a:r>
              <a:rPr lang="ru-RU" sz="1400" dirty="0" err="1"/>
              <a:t>Керамічне</a:t>
            </a:r>
            <a:r>
              <a:rPr lang="ru-RU" sz="1400" dirty="0"/>
              <a:t> </a:t>
            </a:r>
            <a:r>
              <a:rPr lang="ru-RU" sz="1400" dirty="0" err="1"/>
              <a:t>покриття</a:t>
            </a:r>
            <a:r>
              <a:rPr lang="ru-RU" sz="1400" dirty="0"/>
              <a:t> </a:t>
            </a:r>
            <a:r>
              <a:rPr lang="ru-RU" sz="1400" dirty="0" err="1"/>
              <a:t>нагрівального</a:t>
            </a:r>
            <a:r>
              <a:rPr lang="ru-RU" sz="1400" dirty="0"/>
              <a:t> </a:t>
            </a:r>
            <a:r>
              <a:rPr lang="ru-RU" sz="1400" dirty="0" err="1"/>
              <a:t>елементу</a:t>
            </a:r>
            <a:r>
              <a:rPr lang="ru-RU" sz="1400" dirty="0"/>
              <a:t>. </a:t>
            </a:r>
            <a:endParaRPr lang="en-US" sz="1400" dirty="0"/>
          </a:p>
          <a:p>
            <a:pPr>
              <a:lnSpc>
                <a:spcPct val="120000"/>
              </a:lnSpc>
            </a:pPr>
            <a:r>
              <a:rPr lang="en-US" sz="1400" dirty="0"/>
              <a:t>-</a:t>
            </a:r>
            <a:r>
              <a:rPr lang="ru-RU" sz="1400" dirty="0"/>
              <a:t>Кнопка </a:t>
            </a:r>
            <a:r>
              <a:rPr lang="ru-RU" sz="1400" dirty="0" err="1"/>
              <a:t>включення</a:t>
            </a:r>
            <a:r>
              <a:rPr lang="ru-RU" sz="1400" dirty="0"/>
              <a:t> / </a:t>
            </a:r>
            <a:r>
              <a:rPr lang="ru-RU" sz="1400" dirty="0" err="1"/>
              <a:t>вимикання</a:t>
            </a:r>
            <a:r>
              <a:rPr lang="ru-RU" sz="1400" dirty="0"/>
              <a:t> </a:t>
            </a:r>
            <a:r>
              <a:rPr lang="ru-RU" sz="1400" dirty="0" err="1"/>
              <a:t>зі</a:t>
            </a:r>
            <a:r>
              <a:rPr lang="ru-RU" sz="1400" dirty="0"/>
              <a:t> </a:t>
            </a:r>
            <a:r>
              <a:rPr lang="ru-RU" sz="1400" dirty="0" err="1"/>
              <a:t>світловим</a:t>
            </a:r>
            <a:r>
              <a:rPr lang="ru-RU" sz="1400" dirty="0"/>
              <a:t> </a:t>
            </a:r>
            <a:r>
              <a:rPr lang="en-US" sz="1400" dirty="0"/>
              <a:t>LED </a:t>
            </a:r>
            <a:r>
              <a:rPr lang="ru-RU" sz="1400" dirty="0" err="1"/>
              <a:t>індикатором</a:t>
            </a:r>
            <a:r>
              <a:rPr lang="ru-RU" sz="1400" dirty="0"/>
              <a:t>. </a:t>
            </a:r>
            <a:endParaRPr lang="en-US" sz="1400" dirty="0"/>
          </a:p>
          <a:p>
            <a:pPr>
              <a:lnSpc>
                <a:spcPct val="120000"/>
              </a:lnSpc>
            </a:pPr>
            <a:r>
              <a:rPr lang="en-US" sz="1400" dirty="0"/>
              <a:t>-</a:t>
            </a:r>
            <a:r>
              <a:rPr lang="ru-RU" sz="1400" dirty="0" err="1"/>
              <a:t>Термоізольований</a:t>
            </a:r>
            <a:r>
              <a:rPr lang="ru-RU" sz="1400" dirty="0"/>
              <a:t> наконечник. </a:t>
            </a:r>
            <a:endParaRPr lang="en-US" sz="1400" dirty="0"/>
          </a:p>
          <a:p>
            <a:pPr>
              <a:lnSpc>
                <a:spcPct val="120000"/>
              </a:lnSpc>
            </a:pPr>
            <a:r>
              <a:rPr lang="en-US" sz="1400" dirty="0"/>
              <a:t>-</a:t>
            </a:r>
            <a:r>
              <a:rPr lang="ru-RU" sz="1400" dirty="0"/>
              <a:t>Шнур,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обертається</a:t>
            </a:r>
            <a:r>
              <a:rPr lang="ru-RU" sz="1400" dirty="0"/>
              <a:t> на 360. </a:t>
            </a:r>
            <a:endParaRPr lang="en-US" sz="1400" dirty="0"/>
          </a:p>
          <a:p>
            <a:pPr>
              <a:lnSpc>
                <a:spcPct val="120000"/>
              </a:lnSpc>
            </a:pPr>
            <a:r>
              <a:rPr lang="en-US" sz="1400" dirty="0"/>
              <a:t>-</a:t>
            </a:r>
            <a:r>
              <a:rPr lang="ru-RU" sz="1400" dirty="0" err="1"/>
              <a:t>Підвісна</a:t>
            </a:r>
            <a:r>
              <a:rPr lang="ru-RU" sz="1400" dirty="0"/>
              <a:t> петля.</a:t>
            </a:r>
            <a:endParaRPr lang="en-US" sz="1400" dirty="0"/>
          </a:p>
          <a:p>
            <a:pPr>
              <a:lnSpc>
                <a:spcPct val="120000"/>
              </a:lnSpc>
            </a:pPr>
            <a:r>
              <a:rPr lang="en-US" sz="1400" dirty="0"/>
              <a:t>-</a:t>
            </a:r>
            <a:r>
              <a:rPr lang="ru-RU" sz="1400" dirty="0" err="1"/>
              <a:t>Колір</a:t>
            </a:r>
            <a:r>
              <a:rPr lang="ru-RU" sz="1400" dirty="0"/>
              <a:t>: </a:t>
            </a:r>
            <a:r>
              <a:rPr lang="ru-RU" sz="1400" dirty="0" err="1"/>
              <a:t>Зелений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білим</a:t>
            </a:r>
            <a:r>
              <a:rPr lang="ru-RU" sz="1400" dirty="0"/>
              <a:t>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Рисунок 4" descr="RHC425-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918" y="3046267"/>
            <a:ext cx="7254036" cy="205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26D9421-A23A-4E78-8B17-DB652A6F2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3" y="1976719"/>
            <a:ext cx="9978067" cy="1716124"/>
          </a:xfrm>
        </p:spPr>
        <p:txBody>
          <a:bodyPr>
            <a:normAutofit/>
          </a:bodyPr>
          <a:lstStyle/>
          <a:p>
            <a:r>
              <a:rPr lang="uk-UA" sz="4000" dirty="0"/>
              <a:t>ЩІТКА-ВИПРЯМЛЮВАЧ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95312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9169" y="430435"/>
            <a:ext cx="5523485" cy="477388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RHC365-C Magic Brush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err="1"/>
              <a:t>Потужність</a:t>
            </a:r>
            <a:r>
              <a:rPr lang="ru-RU" sz="1400" dirty="0"/>
              <a:t> 40Вт. </a:t>
            </a:r>
            <a:endParaRPr lang="en-US" sz="1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err="1"/>
              <a:t>Щітка</a:t>
            </a:r>
            <a:r>
              <a:rPr lang="ru-RU" sz="1400" dirty="0"/>
              <a:t> для </a:t>
            </a:r>
            <a:r>
              <a:rPr lang="ru-RU" sz="1400" dirty="0" err="1"/>
              <a:t>випрямлення</a:t>
            </a:r>
            <a:r>
              <a:rPr lang="ru-RU" sz="1400" dirty="0"/>
              <a:t> </a:t>
            </a:r>
            <a:r>
              <a:rPr lang="ru-RU" sz="1400" dirty="0" err="1"/>
              <a:t>волосся</a:t>
            </a:r>
            <a:r>
              <a:rPr lang="ru-RU" sz="1400" dirty="0"/>
              <a:t> </a:t>
            </a:r>
            <a:r>
              <a:rPr lang="en-US" sz="1400" dirty="0"/>
              <a:t>Magic Brush.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err="1"/>
              <a:t>Керамічне</a:t>
            </a:r>
            <a:r>
              <a:rPr lang="ru-RU" sz="1400" dirty="0"/>
              <a:t> </a:t>
            </a:r>
            <a:r>
              <a:rPr lang="ru-RU" sz="1400" dirty="0" err="1"/>
              <a:t>покриття</a:t>
            </a:r>
            <a:r>
              <a:rPr lang="ru-RU" sz="1400" dirty="0"/>
              <a:t> </a:t>
            </a:r>
            <a:r>
              <a:rPr lang="ru-RU" sz="1400" dirty="0" err="1"/>
              <a:t>нагрівального</a:t>
            </a:r>
            <a:r>
              <a:rPr lang="ru-RU" sz="1400" dirty="0"/>
              <a:t> </a:t>
            </a:r>
            <a:r>
              <a:rPr lang="ru-RU" sz="1400" dirty="0" err="1"/>
              <a:t>елементу</a:t>
            </a:r>
            <a:r>
              <a:rPr lang="ru-RU" sz="1400" dirty="0"/>
              <a:t>. </a:t>
            </a:r>
            <a:endParaRPr lang="en-US" sz="1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err="1"/>
              <a:t>Матеріал</a:t>
            </a:r>
            <a:r>
              <a:rPr lang="ru-RU" sz="1400" dirty="0"/>
              <a:t> корпусу: пластик. </a:t>
            </a:r>
            <a:endParaRPr lang="en-US" sz="1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err="1"/>
              <a:t>Колір</a:t>
            </a:r>
            <a:r>
              <a:rPr lang="ru-RU" sz="1400" dirty="0"/>
              <a:t>: </a:t>
            </a:r>
            <a:r>
              <a:rPr lang="en-US" sz="1400" dirty="0"/>
              <a:t>Classic Blue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485A80-1300-4AAA-8602-B51F91BE0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71" y="430436"/>
            <a:ext cx="4896334" cy="530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26D9421-A23A-4E78-8B17-DB652A6F2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3" y="1976719"/>
            <a:ext cx="11445310" cy="1716124"/>
          </a:xfrm>
        </p:spPr>
        <p:txBody>
          <a:bodyPr>
            <a:normAutofit/>
          </a:bodyPr>
          <a:lstStyle/>
          <a:p>
            <a:r>
              <a:rPr lang="uk-UA" dirty="0"/>
              <a:t>МАШИНКИ ДЛЯ СТРИЖКИ</a:t>
            </a:r>
            <a:br>
              <a:rPr lang="uk-UA" dirty="0"/>
            </a:br>
            <a:r>
              <a:rPr lang="ru-RU" dirty="0"/>
              <a:t>АКУМУЛЯТОРНІ БЕЗДРОТОВІ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95312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560" y="346028"/>
            <a:ext cx="5678412" cy="559053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RHC155-S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err="1"/>
              <a:t>Потужність</a:t>
            </a:r>
            <a:r>
              <a:rPr lang="ru-RU" sz="1400" dirty="0"/>
              <a:t> 3 Вт. </a:t>
            </a:r>
            <a:endParaRPr lang="en-US" sz="1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err="1"/>
              <a:t>Професійна</a:t>
            </a:r>
            <a:r>
              <a:rPr lang="ru-RU" sz="1400" dirty="0"/>
              <a:t> машинка для стрижки </a:t>
            </a:r>
            <a:r>
              <a:rPr lang="ru-RU" sz="1400" dirty="0" err="1"/>
              <a:t>волосся</a:t>
            </a:r>
            <a:r>
              <a:rPr lang="ru-RU" sz="1400" dirty="0"/>
              <a:t>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бороди</a:t>
            </a:r>
            <a:r>
              <a:rPr lang="ru-RU" sz="1400" dirty="0"/>
              <a:t>.</a:t>
            </a:r>
            <a:endParaRPr lang="en-US" sz="1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err="1"/>
              <a:t>Гострі</a:t>
            </a:r>
            <a:r>
              <a:rPr lang="ru-RU" sz="1400" dirty="0"/>
              <a:t> </a:t>
            </a:r>
            <a:r>
              <a:rPr lang="ru-RU" sz="1400" dirty="0" err="1"/>
              <a:t>леза</a:t>
            </a:r>
            <a:r>
              <a:rPr lang="ru-RU" sz="1400" dirty="0"/>
              <a:t> </a:t>
            </a:r>
            <a:r>
              <a:rPr lang="uk-UA" sz="1400" dirty="0"/>
              <a:t>з нержавіючої сталі</a:t>
            </a:r>
            <a:r>
              <a:rPr lang="ru-RU" sz="1400" dirty="0"/>
              <a:t>. </a:t>
            </a:r>
            <a:endParaRPr lang="en-US" sz="1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err="1"/>
              <a:t>Ергономічний</a:t>
            </a:r>
            <a:r>
              <a:rPr lang="ru-RU" sz="1400" dirty="0"/>
              <a:t> дизайн корпусу для комфортного </a:t>
            </a:r>
            <a:r>
              <a:rPr lang="ru-RU" sz="1400" dirty="0" err="1"/>
              <a:t>використання</a:t>
            </a:r>
            <a:r>
              <a:rPr lang="ru-RU" sz="1400" dirty="0"/>
              <a:t>.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err="1"/>
              <a:t>Покриття</a:t>
            </a:r>
            <a:r>
              <a:rPr lang="ru-RU" sz="1400" dirty="0"/>
              <a:t> </a:t>
            </a:r>
            <a:r>
              <a:rPr lang="en-US" sz="1400" dirty="0"/>
              <a:t>Soft touch</a:t>
            </a:r>
            <a:r>
              <a:rPr lang="ru-RU" sz="1400" dirty="0"/>
              <a:t> </a:t>
            </a:r>
            <a:endParaRPr lang="en-US" sz="1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/>
              <a:t>20 </a:t>
            </a:r>
            <a:r>
              <a:rPr lang="uk-UA" sz="1400" dirty="0"/>
              <a:t>рівнів р</a:t>
            </a:r>
            <a:r>
              <a:rPr lang="ru-RU" sz="1400" dirty="0" err="1"/>
              <a:t>егульовання</a:t>
            </a:r>
            <a:r>
              <a:rPr lang="ru-RU" sz="1400" dirty="0"/>
              <a:t> </a:t>
            </a:r>
            <a:r>
              <a:rPr lang="ru-RU" sz="1400" dirty="0" err="1"/>
              <a:t>висоти</a:t>
            </a:r>
            <a:r>
              <a:rPr lang="ru-RU" sz="1400" dirty="0"/>
              <a:t> стрижки (</a:t>
            </a:r>
            <a:r>
              <a:rPr lang="ru-RU" sz="1400" dirty="0" err="1"/>
              <a:t>від</a:t>
            </a:r>
            <a:r>
              <a:rPr lang="ru-RU" sz="1400" dirty="0"/>
              <a:t> 0,5 до 10 мм), </a:t>
            </a:r>
            <a:endParaRPr lang="en-US" sz="1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err="1"/>
              <a:t>Комплектація</a:t>
            </a:r>
            <a:r>
              <a:rPr lang="ru-RU" sz="1400" dirty="0"/>
              <a:t>: </a:t>
            </a:r>
            <a:r>
              <a:rPr lang="ru-RU" sz="1400" dirty="0" err="1"/>
              <a:t>щітка</a:t>
            </a:r>
            <a:r>
              <a:rPr lang="ru-RU" sz="1400" dirty="0"/>
              <a:t> для </a:t>
            </a:r>
            <a:r>
              <a:rPr lang="ru-RU" sz="1400" dirty="0" err="1"/>
              <a:t>чищення</a:t>
            </a:r>
            <a:r>
              <a:rPr lang="ru-RU" sz="1400" dirty="0"/>
              <a:t> лез, </a:t>
            </a:r>
            <a:r>
              <a:rPr lang="uk-UA" sz="1400" dirty="0"/>
              <a:t>олія</a:t>
            </a:r>
            <a:r>
              <a:rPr lang="ru-RU" sz="1400" dirty="0"/>
              <a:t>, </a:t>
            </a:r>
            <a:r>
              <a:rPr lang="ru-RU" sz="1400" dirty="0" err="1"/>
              <a:t>мішечок</a:t>
            </a:r>
            <a:r>
              <a:rPr lang="ru-RU" sz="1400" dirty="0"/>
              <a:t> для </a:t>
            </a:r>
            <a:r>
              <a:rPr lang="ru-RU" sz="1400" dirty="0" err="1"/>
              <a:t>зручного</a:t>
            </a:r>
            <a:r>
              <a:rPr lang="ru-RU" sz="1400" dirty="0"/>
              <a:t> </a:t>
            </a:r>
            <a:r>
              <a:rPr lang="ru-RU" sz="1400" dirty="0" err="1"/>
              <a:t>зберігання</a:t>
            </a:r>
            <a:r>
              <a:rPr lang="ru-RU" sz="1400" dirty="0"/>
              <a:t>, шнур для зарядки</a:t>
            </a:r>
            <a:r>
              <a:rPr lang="en-US" sz="1400" dirty="0"/>
              <a:t> </a:t>
            </a:r>
            <a:r>
              <a:rPr lang="en-US" sz="1400"/>
              <a:t>micro USB</a:t>
            </a:r>
            <a:r>
              <a:rPr lang="ru-RU" sz="1400"/>
              <a:t>. </a:t>
            </a:r>
            <a:endParaRPr lang="ru-RU" sz="1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err="1"/>
              <a:t>Колір</a:t>
            </a:r>
            <a:r>
              <a:rPr lang="ru-RU" sz="1400" dirty="0"/>
              <a:t> </a:t>
            </a:r>
            <a:r>
              <a:rPr lang="ru-RU" sz="1400" dirty="0" err="1"/>
              <a:t>чорний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0A991A-741D-4DCF-92B0-3F68F53401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860" y="259200"/>
            <a:ext cx="2031394" cy="584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5225</TotalTime>
  <Words>642</Words>
  <Application>Microsoft Office PowerPoint</Application>
  <PresentationFormat>Широкоэкранный</PresentationFormat>
  <Paragraphs>121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Montserrat</vt:lpstr>
      <vt:lpstr>Montserrat Bold</vt:lpstr>
      <vt:lpstr>Тема Office</vt:lpstr>
      <vt:lpstr>ПЛОЙКИ   </vt:lpstr>
      <vt:lpstr>Презентация PowerPoint</vt:lpstr>
      <vt:lpstr>Презентация PowerPoint</vt:lpstr>
      <vt:lpstr>Презентация PowerPoint</vt:lpstr>
      <vt:lpstr>Презентация PowerPoint</vt:lpstr>
      <vt:lpstr>ЩІТКА-ВИПРЯМЛЮВАЧ</vt:lpstr>
      <vt:lpstr>Презентация PowerPoint</vt:lpstr>
      <vt:lpstr>МАШИНКИ ДЛЯ СТРИЖКИ АКУМУЛЯТОРНІ БЕЗДРОТОВІ</vt:lpstr>
      <vt:lpstr>Презентация PowerPoint</vt:lpstr>
      <vt:lpstr>Презентация PowerPoint</vt:lpstr>
      <vt:lpstr>Презентация PowerPoint</vt:lpstr>
      <vt:lpstr>БРИТВИ АКУМУЛЯТОРНІ БЕЗДРОТОВІ</vt:lpstr>
      <vt:lpstr>Презентация PowerPoint</vt:lpstr>
      <vt:lpstr>Презентация PowerPoint</vt:lpstr>
      <vt:lpstr>Машинка для видалення катишків</vt:lpstr>
      <vt:lpstr>Презентация PowerPoint</vt:lpstr>
      <vt:lpstr>Дякуємо за увагу!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Danya</dc:creator>
  <cp:lastModifiedBy>Денис Соловодов</cp:lastModifiedBy>
  <cp:revision>122</cp:revision>
  <dcterms:created xsi:type="dcterms:W3CDTF">2019-02-20T15:38:26Z</dcterms:created>
  <dcterms:modified xsi:type="dcterms:W3CDTF">2021-09-22T08:19:12Z</dcterms:modified>
</cp:coreProperties>
</file>