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7" r:id="rId2"/>
    <p:sldId id="272" r:id="rId3"/>
    <p:sldId id="273" r:id="rId4"/>
    <p:sldId id="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2044F-952D-4199-86B7-9A91C73A4FAB}"/>
              </a:ext>
            </a:extLst>
          </p:cNvPr>
          <p:cNvSpPr/>
          <p:nvPr/>
        </p:nvSpPr>
        <p:spPr>
          <a:xfrm>
            <a:off x="1794840" y="1720840"/>
            <a:ext cx="81900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Новинка</a:t>
            </a:r>
            <a:b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</a:br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машинка для </a:t>
            </a:r>
          </a:p>
          <a:p>
            <a:pPr algn="ctr"/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видалення</a:t>
            </a:r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</a:t>
            </a:r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катишків</a:t>
            </a:r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</a:t>
            </a:r>
          </a:p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RCC200-S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B4EF9FB-79EC-1433-D24C-5822DB3AE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797"/>
            <a:ext cx="12192000" cy="642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8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8EED563-1F91-55CC-AE17-5EA82F18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7225"/>
            <a:ext cx="12192000" cy="60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2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A7C530-2FF8-4169-9089-48231F851C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658" y="116635"/>
            <a:ext cx="3999323" cy="13473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695C59-CA7A-FC6B-99B2-CA78280D47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73" y="1008185"/>
            <a:ext cx="1571839" cy="42281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671246-ED53-E4C8-7D44-51F6E2059085}"/>
              </a:ext>
            </a:extLst>
          </p:cNvPr>
          <p:cNvSpPr txBox="1"/>
          <p:nvPr/>
        </p:nvSpPr>
        <p:spPr>
          <a:xfrm>
            <a:off x="4142154" y="2697257"/>
            <a:ext cx="453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/>
              <a:t>Щітка</a:t>
            </a:r>
            <a:r>
              <a:rPr lang="ru-RU" b="1" dirty="0"/>
              <a:t> для </a:t>
            </a:r>
            <a:r>
              <a:rPr lang="ru-RU" b="1" dirty="0" err="1"/>
              <a:t>чищення</a:t>
            </a:r>
            <a:r>
              <a:rPr lang="ru-RU" b="1" dirty="0"/>
              <a:t> у </a:t>
            </a:r>
            <a:r>
              <a:rPr lang="ru-RU" b="1" dirty="0" err="1"/>
              <a:t>подарунок</a:t>
            </a:r>
            <a:r>
              <a:rPr lang="ru-RU" b="1" dirty="0"/>
              <a:t>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282904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13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61</cp:revision>
  <dcterms:created xsi:type="dcterms:W3CDTF">2019-02-20T15:38:26Z</dcterms:created>
  <dcterms:modified xsi:type="dcterms:W3CDTF">2023-03-07T14:22:13Z</dcterms:modified>
</cp:coreProperties>
</file>