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"/>
  </p:notesMasterIdLst>
  <p:sldIdLst>
    <p:sldId id="267" r:id="rId2"/>
    <p:sldId id="269" r:id="rId3"/>
    <p:sldId id="275" r:id="rId4"/>
    <p:sldId id="276" r:id="rId5"/>
    <p:sldId id="277" r:id="rId6"/>
    <p:sldId id="27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0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em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E2044F-952D-4199-86B7-9A91C73A4FAB}"/>
              </a:ext>
            </a:extLst>
          </p:cNvPr>
          <p:cNvSpPr/>
          <p:nvPr/>
        </p:nvSpPr>
        <p:spPr>
          <a:xfrm>
            <a:off x="548212" y="2551837"/>
            <a:ext cx="1031404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  <a:t>Новинки</a:t>
            </a:r>
            <a:br>
              <a:rPr lang="ru-RU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</a:br>
            <a:r>
              <a:rPr lang="ru-RU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  <a:t>праски</a:t>
            </a:r>
            <a:r>
              <a:rPr lang="ru-RU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  <a:t> 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  <a:t>RIC6</a:t>
            </a:r>
            <a:r>
              <a:rPr lang="ru-RU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  <a:t>3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  <a:t>-C</a:t>
            </a:r>
            <a:r>
              <a:rPr lang="ru-RU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  <a:t> та 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  <a:t>RIC</a:t>
            </a:r>
            <a:r>
              <a:rPr lang="ru-RU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  <a:t>41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  <a:t>-C</a:t>
            </a:r>
            <a:r>
              <a:rPr lang="ru-RU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  <a:t> 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  <a:t> 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9436098"/>
      </p:ext>
    </p:extLst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3305" y="382492"/>
            <a:ext cx="3768695" cy="1141763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+mn-lt"/>
                <a:cs typeface="Arial" pitchFamily="34" charset="0"/>
              </a:rPr>
              <a:t>Сер</a:t>
            </a:r>
            <a:r>
              <a:rPr lang="uk-UA" sz="2000" dirty="0" err="1">
                <a:latin typeface="+mn-lt"/>
                <a:cs typeface="Arial" pitchFamily="34" charset="0"/>
              </a:rPr>
              <a:t>ія</a:t>
            </a:r>
            <a:r>
              <a:rPr lang="uk-UA" sz="2000" dirty="0">
                <a:latin typeface="+mn-lt"/>
                <a:cs typeface="Arial" pitchFamily="34" charset="0"/>
              </a:rPr>
              <a:t> </a:t>
            </a:r>
            <a:r>
              <a:rPr lang="uk-UA" sz="2000" dirty="0">
                <a:latin typeface="+mn-lt"/>
              </a:rPr>
              <a:t>–</a:t>
            </a:r>
            <a:r>
              <a:rPr lang="en-US" sz="2000" dirty="0">
                <a:latin typeface="+mn-lt"/>
              </a:rPr>
              <a:t> </a:t>
            </a:r>
            <a:r>
              <a:rPr lang="en-US" sz="2000" b="1" dirty="0">
                <a:latin typeface="+mn-lt"/>
              </a:rPr>
              <a:t>ULTRA GLIDE </a:t>
            </a:r>
            <a:r>
              <a:rPr lang="en-US" sz="2000" dirty="0">
                <a:latin typeface="+mn-lt"/>
              </a:rPr>
              <a:t>PLUS</a:t>
            </a:r>
            <a:r>
              <a:rPr lang="uk-UA" sz="2000" dirty="0">
                <a:latin typeface="+mn-lt"/>
              </a:rPr>
              <a:t>   </a:t>
            </a:r>
            <a:endParaRPr lang="ru-RU" sz="2000" b="1" dirty="0">
              <a:latin typeface="+mn-lt"/>
              <a:cs typeface="Arial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D66449D-35FB-4ED7-874A-4C1027CDA1FB}"/>
              </a:ext>
            </a:extLst>
          </p:cNvPr>
          <p:cNvSpPr txBox="1">
            <a:spLocks/>
          </p:cNvSpPr>
          <p:nvPr/>
        </p:nvSpPr>
        <p:spPr>
          <a:xfrm>
            <a:off x="9802028" y="-101891"/>
            <a:ext cx="3768695" cy="1141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+mn-lt"/>
              </a:rPr>
              <a:t>RIC63-C</a:t>
            </a:r>
            <a:r>
              <a:rPr lang="uk-UA" sz="4000" dirty="0">
                <a:latin typeface="+mn-lt"/>
              </a:rPr>
              <a:t>   </a:t>
            </a:r>
            <a:endParaRPr lang="ru-RU" sz="4000" b="1" dirty="0">
              <a:latin typeface="+mn-lt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BCF6E6-9B46-4097-AD03-A6D2075D0B8F}"/>
              </a:ext>
            </a:extLst>
          </p:cNvPr>
          <p:cNvSpPr txBox="1"/>
          <p:nvPr/>
        </p:nvSpPr>
        <p:spPr>
          <a:xfrm>
            <a:off x="651397" y="626842"/>
            <a:ext cx="726684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2400 BT </a:t>
            </a:r>
            <a:endParaRPr lang="uk-UA" b="1" dirty="0"/>
          </a:p>
          <a:p>
            <a:r>
              <a:rPr lang="uk-UA" dirty="0"/>
              <a:t>Потужність</a:t>
            </a:r>
          </a:p>
          <a:p>
            <a:endParaRPr lang="en-US" dirty="0"/>
          </a:p>
          <a:p>
            <a:r>
              <a:rPr lang="en-US" b="1" dirty="0"/>
              <a:t>380 </a:t>
            </a:r>
            <a:r>
              <a:rPr lang="uk-UA" b="1" dirty="0"/>
              <a:t>мл </a:t>
            </a:r>
          </a:p>
          <a:p>
            <a:r>
              <a:rPr lang="uk-UA" dirty="0"/>
              <a:t>об</a:t>
            </a:r>
            <a:r>
              <a:rPr lang="en-US" dirty="0"/>
              <a:t>’</a:t>
            </a:r>
            <a:r>
              <a:rPr lang="uk-UA" dirty="0" err="1"/>
              <a:t>єм</a:t>
            </a:r>
            <a:r>
              <a:rPr lang="uk-UA" dirty="0"/>
              <a:t> </a:t>
            </a:r>
            <a:r>
              <a:rPr lang="uk-UA" dirty="0" err="1"/>
              <a:t>резервура</a:t>
            </a:r>
            <a:endParaRPr lang="uk-UA" dirty="0"/>
          </a:p>
          <a:p>
            <a:endParaRPr lang="uk-UA" dirty="0"/>
          </a:p>
          <a:p>
            <a:r>
              <a:rPr lang="uk-UA" b="1" dirty="0"/>
              <a:t>Потужний паровий удар</a:t>
            </a:r>
          </a:p>
          <a:p>
            <a:r>
              <a:rPr lang="en-US" dirty="0"/>
              <a:t>140 </a:t>
            </a:r>
            <a:r>
              <a:rPr lang="uk-UA" dirty="0"/>
              <a:t>г</a:t>
            </a:r>
            <a:r>
              <a:rPr lang="en-US" dirty="0"/>
              <a:t>/</a:t>
            </a:r>
            <a:r>
              <a:rPr lang="uk-UA" dirty="0"/>
              <a:t>хв</a:t>
            </a:r>
          </a:p>
          <a:p>
            <a:endParaRPr lang="en-US" dirty="0"/>
          </a:p>
          <a:p>
            <a:r>
              <a:rPr lang="en-US" b="1" dirty="0"/>
              <a:t>HAHO-Kepa</a:t>
            </a:r>
            <a:r>
              <a:rPr lang="uk-UA" b="1" dirty="0" err="1"/>
              <a:t>міка</a:t>
            </a:r>
            <a:endParaRPr lang="en-US" b="1" dirty="0"/>
          </a:p>
          <a:p>
            <a:r>
              <a:rPr lang="uk-UA" dirty="0"/>
              <a:t>Підошва</a:t>
            </a:r>
          </a:p>
          <a:p>
            <a:endParaRPr lang="uk-UA" dirty="0"/>
          </a:p>
          <a:p>
            <a:r>
              <a:rPr lang="ru-RU" b="1" dirty="0" err="1"/>
              <a:t>Функції</a:t>
            </a:r>
            <a:r>
              <a:rPr lang="ru-RU" b="1" dirty="0"/>
              <a:t>:</a:t>
            </a:r>
          </a:p>
          <a:p>
            <a:r>
              <a:rPr lang="ru-RU" dirty="0" err="1"/>
              <a:t>антинакип</a:t>
            </a:r>
            <a:r>
              <a:rPr lang="ru-RU" dirty="0"/>
              <a:t> </a:t>
            </a:r>
          </a:p>
          <a:p>
            <a:r>
              <a:rPr lang="ru-RU" dirty="0" err="1"/>
              <a:t>антикапля</a:t>
            </a:r>
            <a:r>
              <a:rPr lang="ru-RU" dirty="0"/>
              <a:t> </a:t>
            </a:r>
          </a:p>
          <a:p>
            <a:r>
              <a:rPr lang="ru-RU" dirty="0" err="1"/>
              <a:t>самоочищення</a:t>
            </a:r>
            <a:r>
              <a:rPr lang="ru-RU" dirty="0"/>
              <a:t> </a:t>
            </a:r>
          </a:p>
          <a:p>
            <a:r>
              <a:rPr lang="ru-RU" dirty="0" err="1"/>
              <a:t>вертикальне</a:t>
            </a:r>
            <a:r>
              <a:rPr lang="ru-RU" dirty="0"/>
              <a:t> </a:t>
            </a:r>
            <a:r>
              <a:rPr lang="ru-RU" dirty="0" err="1"/>
              <a:t>відпарювання</a:t>
            </a:r>
            <a:endParaRPr lang="ru-RU" dirty="0"/>
          </a:p>
          <a:p>
            <a:r>
              <a:rPr lang="ru-RU" dirty="0"/>
              <a:t>авто-</a:t>
            </a:r>
            <a:r>
              <a:rPr lang="ru-RU" dirty="0" err="1"/>
              <a:t>вимкнення</a:t>
            </a:r>
            <a:endParaRPr lang="ru-RU" dirty="0"/>
          </a:p>
          <a:p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16F77C-1CEF-35CE-BEAF-A600C6649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008" y="1152845"/>
            <a:ext cx="5714377" cy="50152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D66449D-35FB-4ED7-874A-4C1027CDA1FB}"/>
              </a:ext>
            </a:extLst>
          </p:cNvPr>
          <p:cNvSpPr txBox="1">
            <a:spLocks/>
          </p:cNvSpPr>
          <p:nvPr/>
        </p:nvSpPr>
        <p:spPr>
          <a:xfrm>
            <a:off x="9802028" y="-101891"/>
            <a:ext cx="3768695" cy="1141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+mn-lt"/>
              </a:rPr>
              <a:t>RIC63-C</a:t>
            </a:r>
            <a:r>
              <a:rPr lang="uk-UA" sz="4000" dirty="0">
                <a:latin typeface="+mn-lt"/>
              </a:rPr>
              <a:t>   </a:t>
            </a:r>
            <a:endParaRPr lang="ru-RU" sz="4000" b="1" dirty="0">
              <a:latin typeface="+mn-lt"/>
              <a:cs typeface="Arial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B03164-07B8-413F-81FC-82A562B05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1305" y="4484972"/>
            <a:ext cx="2327192" cy="16696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95EF74-EFCF-0F81-CA5F-DB67EC3C0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776" y="920278"/>
            <a:ext cx="5712447" cy="50174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3305" y="382492"/>
            <a:ext cx="3768695" cy="1141763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+mn-lt"/>
                <a:cs typeface="Arial" pitchFamily="34" charset="0"/>
              </a:rPr>
              <a:t>Сер</a:t>
            </a:r>
            <a:r>
              <a:rPr lang="uk-UA" sz="2000" dirty="0" err="1">
                <a:latin typeface="+mn-lt"/>
                <a:cs typeface="Arial" pitchFamily="34" charset="0"/>
              </a:rPr>
              <a:t>ія</a:t>
            </a:r>
            <a:r>
              <a:rPr lang="uk-UA" sz="2000" dirty="0">
                <a:latin typeface="+mn-lt"/>
                <a:cs typeface="Arial" pitchFamily="34" charset="0"/>
              </a:rPr>
              <a:t> </a:t>
            </a:r>
            <a:r>
              <a:rPr lang="uk-UA" sz="2000" dirty="0">
                <a:latin typeface="+mn-lt"/>
              </a:rPr>
              <a:t>–</a:t>
            </a:r>
            <a:r>
              <a:rPr lang="en-US" sz="2000" dirty="0">
                <a:latin typeface="+mn-lt"/>
              </a:rPr>
              <a:t> </a:t>
            </a:r>
            <a:r>
              <a:rPr lang="en-US" sz="2000" b="1" dirty="0">
                <a:latin typeface="+mn-lt"/>
              </a:rPr>
              <a:t>ULTRA GLIDE </a:t>
            </a:r>
            <a:r>
              <a:rPr lang="en-US" sz="2000" dirty="0">
                <a:latin typeface="+mn-lt"/>
              </a:rPr>
              <a:t>PLUS</a:t>
            </a:r>
            <a:r>
              <a:rPr lang="uk-UA" sz="2000" dirty="0">
                <a:latin typeface="+mn-lt"/>
              </a:rPr>
              <a:t>   </a:t>
            </a:r>
            <a:endParaRPr lang="ru-RU" sz="2000" b="1" dirty="0">
              <a:latin typeface="+mn-lt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87110D-8198-455B-BDBB-3B799FD1B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959" y="1039872"/>
            <a:ext cx="1991532" cy="1973846"/>
          </a:xfrm>
          <a:prstGeom prst="rect">
            <a:avLst/>
          </a:prstGeom>
        </p:spPr>
      </p:pic>
      <p:sp>
        <p:nvSpPr>
          <p:cNvPr id="8" name="Стрелка: вверх 7">
            <a:extLst>
              <a:ext uri="{FF2B5EF4-FFF2-40B4-BE49-F238E27FC236}">
                <a16:creationId xmlns:a16="http://schemas.microsoft.com/office/drawing/2014/main" id="{CB926923-03AE-91CF-066A-EE59E70EAE2E}"/>
              </a:ext>
            </a:extLst>
          </p:cNvPr>
          <p:cNvSpPr/>
          <p:nvPr/>
        </p:nvSpPr>
        <p:spPr>
          <a:xfrm rot="18441685">
            <a:off x="3748395" y="2156987"/>
            <a:ext cx="795217" cy="278903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2E16622-15AE-1269-B882-4E15E7F57258}"/>
              </a:ext>
            </a:extLst>
          </p:cNvPr>
          <p:cNvSpPr txBox="1">
            <a:spLocks/>
          </p:cNvSpPr>
          <p:nvPr/>
        </p:nvSpPr>
        <p:spPr>
          <a:xfrm>
            <a:off x="1622548" y="118278"/>
            <a:ext cx="3768695" cy="1141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+mn-lt"/>
                <a:cs typeface="Arial" pitchFamily="34" charset="0"/>
              </a:rPr>
              <a:t>ФУНКЦ</a:t>
            </a:r>
            <a:r>
              <a:rPr lang="uk-UA" sz="2000" b="1" dirty="0">
                <a:latin typeface="+mn-lt"/>
                <a:cs typeface="Arial" pitchFamily="34" charset="0"/>
              </a:rPr>
              <a:t>ІЯ</a:t>
            </a:r>
            <a:endParaRPr lang="ru-RU" sz="2000" b="1" dirty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989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3305" y="382492"/>
            <a:ext cx="3768695" cy="1141763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+mn-lt"/>
                <a:cs typeface="Arial" pitchFamily="34" charset="0"/>
              </a:rPr>
              <a:t>           Сер</a:t>
            </a:r>
            <a:r>
              <a:rPr lang="uk-UA" sz="2000" dirty="0" err="1">
                <a:latin typeface="+mn-lt"/>
                <a:cs typeface="Arial" pitchFamily="34" charset="0"/>
              </a:rPr>
              <a:t>ія</a:t>
            </a:r>
            <a:r>
              <a:rPr lang="uk-UA" sz="2000" dirty="0">
                <a:latin typeface="+mn-lt"/>
                <a:cs typeface="Arial" pitchFamily="34" charset="0"/>
              </a:rPr>
              <a:t> </a:t>
            </a:r>
            <a:r>
              <a:rPr lang="uk-UA" sz="2000" dirty="0">
                <a:latin typeface="+mn-lt"/>
              </a:rPr>
              <a:t>–</a:t>
            </a:r>
            <a:r>
              <a:rPr lang="en-US" sz="2000" dirty="0">
                <a:latin typeface="+mn-lt"/>
              </a:rPr>
              <a:t> </a:t>
            </a:r>
            <a:r>
              <a:rPr lang="en-US" sz="2000" b="1" dirty="0">
                <a:latin typeface="+mn-lt"/>
              </a:rPr>
              <a:t>ULTRA GLIDE</a:t>
            </a:r>
            <a:endParaRPr lang="ru-RU" sz="2000" b="1" dirty="0">
              <a:latin typeface="+mn-lt"/>
              <a:cs typeface="Arial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D66449D-35FB-4ED7-874A-4C1027CDA1FB}"/>
              </a:ext>
            </a:extLst>
          </p:cNvPr>
          <p:cNvSpPr txBox="1">
            <a:spLocks/>
          </p:cNvSpPr>
          <p:nvPr/>
        </p:nvSpPr>
        <p:spPr>
          <a:xfrm>
            <a:off x="9802028" y="-101891"/>
            <a:ext cx="3768695" cy="1141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+mn-lt"/>
              </a:rPr>
              <a:t>RIC</a:t>
            </a:r>
            <a:r>
              <a:rPr lang="uk-UA" sz="4000" b="1" dirty="0">
                <a:latin typeface="+mn-lt"/>
              </a:rPr>
              <a:t>41</a:t>
            </a:r>
            <a:r>
              <a:rPr lang="en-US" sz="4000" b="1" dirty="0">
                <a:latin typeface="+mn-lt"/>
              </a:rPr>
              <a:t>-C</a:t>
            </a:r>
            <a:r>
              <a:rPr lang="uk-UA" sz="4000" dirty="0">
                <a:latin typeface="+mn-lt"/>
              </a:rPr>
              <a:t>   </a:t>
            </a:r>
            <a:endParaRPr lang="ru-RU" sz="4000" b="1" dirty="0">
              <a:latin typeface="+mn-lt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BCF6E6-9B46-4097-AD03-A6D2075D0B8F}"/>
              </a:ext>
            </a:extLst>
          </p:cNvPr>
          <p:cNvSpPr txBox="1"/>
          <p:nvPr/>
        </p:nvSpPr>
        <p:spPr>
          <a:xfrm>
            <a:off x="767236" y="378122"/>
            <a:ext cx="726684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2400 BT </a:t>
            </a:r>
            <a:endParaRPr lang="uk-UA" b="1" dirty="0"/>
          </a:p>
          <a:p>
            <a:r>
              <a:rPr lang="uk-UA" dirty="0"/>
              <a:t>Потужність</a:t>
            </a:r>
          </a:p>
          <a:p>
            <a:endParaRPr lang="en-US" dirty="0"/>
          </a:p>
          <a:p>
            <a:r>
              <a:rPr lang="uk-UA" b="1" dirty="0"/>
              <a:t>220</a:t>
            </a:r>
            <a:r>
              <a:rPr lang="en-US" b="1" dirty="0"/>
              <a:t> </a:t>
            </a:r>
            <a:r>
              <a:rPr lang="uk-UA" b="1" dirty="0"/>
              <a:t>мл </a:t>
            </a:r>
          </a:p>
          <a:p>
            <a:r>
              <a:rPr lang="uk-UA" dirty="0"/>
              <a:t>об</a:t>
            </a:r>
            <a:r>
              <a:rPr lang="en-US" dirty="0"/>
              <a:t>’</a:t>
            </a:r>
            <a:r>
              <a:rPr lang="uk-UA" dirty="0" err="1"/>
              <a:t>єм</a:t>
            </a:r>
            <a:r>
              <a:rPr lang="uk-UA" dirty="0"/>
              <a:t> </a:t>
            </a:r>
            <a:r>
              <a:rPr lang="uk-UA" dirty="0" err="1"/>
              <a:t>резервура</a:t>
            </a:r>
            <a:endParaRPr lang="uk-UA" dirty="0"/>
          </a:p>
          <a:p>
            <a:endParaRPr lang="uk-UA" dirty="0"/>
          </a:p>
          <a:p>
            <a:r>
              <a:rPr lang="uk-UA" b="1" dirty="0"/>
              <a:t>Потужний паровий удар</a:t>
            </a:r>
          </a:p>
          <a:p>
            <a:r>
              <a:rPr lang="en-US" dirty="0"/>
              <a:t>1</a:t>
            </a:r>
            <a:r>
              <a:rPr lang="uk-UA" dirty="0"/>
              <a:t>35</a:t>
            </a:r>
            <a:r>
              <a:rPr lang="en-US" dirty="0"/>
              <a:t> </a:t>
            </a:r>
            <a:r>
              <a:rPr lang="uk-UA" dirty="0"/>
              <a:t>г</a:t>
            </a:r>
            <a:r>
              <a:rPr lang="en-US" dirty="0"/>
              <a:t>/</a:t>
            </a:r>
            <a:r>
              <a:rPr lang="uk-UA" dirty="0"/>
              <a:t>хв</a:t>
            </a:r>
          </a:p>
          <a:p>
            <a:endParaRPr lang="en-US" dirty="0"/>
          </a:p>
          <a:p>
            <a:r>
              <a:rPr lang="en-US" b="1" dirty="0"/>
              <a:t>HAHO-Kepa</a:t>
            </a:r>
            <a:r>
              <a:rPr lang="uk-UA" b="1" dirty="0" err="1"/>
              <a:t>міка</a:t>
            </a:r>
            <a:endParaRPr lang="en-US" b="1" dirty="0"/>
          </a:p>
          <a:p>
            <a:r>
              <a:rPr lang="uk-UA" dirty="0"/>
              <a:t>Підошва</a:t>
            </a:r>
          </a:p>
          <a:p>
            <a:endParaRPr lang="uk-UA" dirty="0"/>
          </a:p>
          <a:p>
            <a:r>
              <a:rPr lang="ru-RU" b="1" dirty="0" err="1"/>
              <a:t>Функції</a:t>
            </a:r>
            <a:r>
              <a:rPr lang="ru-RU" b="1" dirty="0"/>
              <a:t>:</a:t>
            </a:r>
          </a:p>
          <a:p>
            <a:r>
              <a:rPr lang="ru-RU" dirty="0" err="1"/>
              <a:t>антинакип</a:t>
            </a:r>
            <a:r>
              <a:rPr lang="ru-RU" dirty="0"/>
              <a:t> </a:t>
            </a:r>
          </a:p>
          <a:p>
            <a:r>
              <a:rPr lang="ru-RU" dirty="0" err="1"/>
              <a:t>антикапля</a:t>
            </a:r>
            <a:r>
              <a:rPr lang="ru-RU" dirty="0"/>
              <a:t> </a:t>
            </a:r>
          </a:p>
          <a:p>
            <a:r>
              <a:rPr lang="ru-RU" dirty="0" err="1"/>
              <a:t>самоочищення</a:t>
            </a:r>
            <a:r>
              <a:rPr lang="ru-RU" dirty="0"/>
              <a:t> </a:t>
            </a:r>
          </a:p>
          <a:p>
            <a:r>
              <a:rPr lang="ru-RU" dirty="0" err="1"/>
              <a:t>вертикальне</a:t>
            </a:r>
            <a:r>
              <a:rPr lang="ru-RU" dirty="0"/>
              <a:t> </a:t>
            </a:r>
            <a:r>
              <a:rPr lang="ru-RU" dirty="0" err="1"/>
              <a:t>відпарювання</a:t>
            </a:r>
            <a:endParaRPr lang="ru-RU" dirty="0"/>
          </a:p>
          <a:p>
            <a:r>
              <a:rPr lang="ru-RU" dirty="0"/>
              <a:t>авто-</a:t>
            </a:r>
            <a:r>
              <a:rPr lang="ru-RU" dirty="0" err="1"/>
              <a:t>вимкнення</a:t>
            </a:r>
            <a:endParaRPr lang="ru-RU" dirty="0"/>
          </a:p>
          <a:p>
            <a:endParaRPr lang="ru-RU" dirty="0"/>
          </a:p>
          <a:p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A04105-892B-4A48-918F-8F67938790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048" y="1524255"/>
            <a:ext cx="6460572" cy="366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71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3305" y="382492"/>
            <a:ext cx="3768695" cy="1141763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+mn-lt"/>
                <a:cs typeface="Arial" pitchFamily="34" charset="0"/>
              </a:rPr>
              <a:t>        Сер</a:t>
            </a:r>
            <a:r>
              <a:rPr lang="uk-UA" sz="2000" dirty="0" err="1">
                <a:latin typeface="+mn-lt"/>
                <a:cs typeface="Arial" pitchFamily="34" charset="0"/>
              </a:rPr>
              <a:t>ія</a:t>
            </a:r>
            <a:r>
              <a:rPr lang="uk-UA" sz="2000" dirty="0">
                <a:latin typeface="+mn-lt"/>
                <a:cs typeface="Arial" pitchFamily="34" charset="0"/>
              </a:rPr>
              <a:t> </a:t>
            </a:r>
            <a:r>
              <a:rPr lang="uk-UA" sz="2000" dirty="0">
                <a:latin typeface="+mn-lt"/>
              </a:rPr>
              <a:t>–</a:t>
            </a:r>
            <a:r>
              <a:rPr lang="en-US" sz="2000" dirty="0">
                <a:latin typeface="+mn-lt"/>
              </a:rPr>
              <a:t> </a:t>
            </a:r>
            <a:r>
              <a:rPr lang="en-US" sz="2000" b="1" dirty="0">
                <a:latin typeface="+mn-lt"/>
              </a:rPr>
              <a:t>ULTRA GLIDE</a:t>
            </a:r>
            <a:r>
              <a:rPr lang="uk-UA" sz="2000" dirty="0">
                <a:latin typeface="+mn-lt"/>
              </a:rPr>
              <a:t>   </a:t>
            </a:r>
            <a:endParaRPr lang="ru-RU" sz="2000" b="1" dirty="0">
              <a:latin typeface="+mn-lt"/>
              <a:cs typeface="Arial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B03164-07B8-413F-81FC-82A562B05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1305" y="4484972"/>
            <a:ext cx="2327192" cy="16696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4AE022-6389-425D-BE93-D13270A33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0670" y="1449093"/>
            <a:ext cx="6462320" cy="36701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CB7F2C-2108-40D4-B86B-37F7A700C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3326" y="-123091"/>
            <a:ext cx="3987130" cy="11522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B3229F-912E-401A-BAB8-54A9651EC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647" y="1455154"/>
            <a:ext cx="1991532" cy="1973846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2F92A3D-0584-A093-2609-AA455E92257B}"/>
              </a:ext>
            </a:extLst>
          </p:cNvPr>
          <p:cNvSpPr txBox="1">
            <a:spLocks/>
          </p:cNvSpPr>
          <p:nvPr/>
        </p:nvSpPr>
        <p:spPr>
          <a:xfrm>
            <a:off x="1388086" y="141724"/>
            <a:ext cx="3768695" cy="1141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+mn-lt"/>
                <a:cs typeface="Arial" pitchFamily="34" charset="0"/>
              </a:rPr>
              <a:t>ФУНКЦ</a:t>
            </a:r>
            <a:r>
              <a:rPr lang="uk-UA" sz="2000" b="1" dirty="0">
                <a:latin typeface="+mn-lt"/>
                <a:cs typeface="Arial" pitchFamily="34" charset="0"/>
              </a:rPr>
              <a:t>ІЯ</a:t>
            </a:r>
            <a:endParaRPr lang="ru-RU" sz="2000" b="1" dirty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12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3305" y="382492"/>
            <a:ext cx="3768695" cy="1141763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+mn-lt"/>
                <a:cs typeface="Arial" pitchFamily="34" charset="0"/>
              </a:rPr>
              <a:t>        Сер</a:t>
            </a:r>
            <a:r>
              <a:rPr lang="uk-UA" sz="2000" dirty="0" err="1">
                <a:latin typeface="+mn-lt"/>
                <a:cs typeface="Arial" pitchFamily="34" charset="0"/>
              </a:rPr>
              <a:t>ія</a:t>
            </a:r>
            <a:r>
              <a:rPr lang="uk-UA" sz="2000" dirty="0">
                <a:latin typeface="+mn-lt"/>
                <a:cs typeface="Arial" pitchFamily="34" charset="0"/>
              </a:rPr>
              <a:t> </a:t>
            </a:r>
            <a:r>
              <a:rPr lang="uk-UA" sz="2000" dirty="0">
                <a:latin typeface="+mn-lt"/>
              </a:rPr>
              <a:t>–</a:t>
            </a:r>
            <a:r>
              <a:rPr lang="en-US" sz="2000" dirty="0">
                <a:latin typeface="+mn-lt"/>
              </a:rPr>
              <a:t> </a:t>
            </a:r>
            <a:r>
              <a:rPr lang="en-US" sz="2000" b="1" dirty="0">
                <a:latin typeface="+mn-lt"/>
              </a:rPr>
              <a:t>ULTRA GLIDE</a:t>
            </a:r>
            <a:r>
              <a:rPr lang="uk-UA" sz="2000" dirty="0">
                <a:latin typeface="+mn-lt"/>
              </a:rPr>
              <a:t>   </a:t>
            </a:r>
            <a:endParaRPr lang="ru-RU" sz="2000" b="1" dirty="0">
              <a:latin typeface="+mn-lt"/>
              <a:cs typeface="Arial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4AE022-6389-425D-BE93-D13270A330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12" y="3618091"/>
            <a:ext cx="3365658" cy="19114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CB7F2C-2108-40D4-B86B-37F7A700C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3326" y="-123091"/>
            <a:ext cx="3987130" cy="115224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D44B3C3-FE87-4C75-B653-529FDAA33491}"/>
              </a:ext>
            </a:extLst>
          </p:cNvPr>
          <p:cNvSpPr txBox="1">
            <a:spLocks/>
          </p:cNvSpPr>
          <p:nvPr/>
        </p:nvSpPr>
        <p:spPr>
          <a:xfrm>
            <a:off x="1077547" y="1159691"/>
            <a:ext cx="9071522" cy="1141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latin typeface="+mn-lt"/>
                <a:cs typeface="Arial" pitchFamily="34" charset="0"/>
              </a:rPr>
              <a:t>        </a:t>
            </a:r>
            <a:r>
              <a:rPr lang="ru-RU" sz="3600" b="1" dirty="0" err="1">
                <a:latin typeface="+mn-lt"/>
                <a:cs typeface="Arial" pitchFamily="34" charset="0"/>
              </a:rPr>
              <a:t>Ідеальна</a:t>
            </a:r>
            <a:r>
              <a:rPr lang="ru-RU" sz="3600" b="1" dirty="0">
                <a:latin typeface="+mn-lt"/>
                <a:cs typeface="Arial" pitchFamily="34" charset="0"/>
              </a:rPr>
              <a:t> </a:t>
            </a:r>
            <a:r>
              <a:rPr lang="ru-RU" sz="3600" b="1" dirty="0" err="1">
                <a:latin typeface="+mn-lt"/>
                <a:cs typeface="Arial" pitchFamily="34" charset="0"/>
              </a:rPr>
              <a:t>праска</a:t>
            </a:r>
            <a:r>
              <a:rPr lang="ru-RU" sz="3600" b="1" dirty="0">
                <a:latin typeface="+mn-lt"/>
                <a:cs typeface="Arial" pitchFamily="34" charset="0"/>
              </a:rPr>
              <a:t> </a:t>
            </a:r>
          </a:p>
          <a:p>
            <a:pPr algn="ctr"/>
            <a:r>
              <a:rPr lang="ru-RU" sz="3600" b="1" dirty="0">
                <a:latin typeface="+mn-lt"/>
                <a:cs typeface="Arial" pitchFamily="34" charset="0"/>
              </a:rPr>
              <a:t>для </a:t>
            </a:r>
            <a:r>
              <a:rPr lang="ru-RU" sz="3600" b="1" dirty="0" err="1">
                <a:latin typeface="+mn-lt"/>
                <a:cs typeface="Arial" pitchFamily="34" charset="0"/>
              </a:rPr>
              <a:t>готельного</a:t>
            </a:r>
            <a:r>
              <a:rPr lang="ru-RU" sz="3600" b="1" dirty="0">
                <a:latin typeface="+mn-lt"/>
                <a:cs typeface="Arial" pitchFamily="34" charset="0"/>
              </a:rPr>
              <a:t> </a:t>
            </a:r>
            <a:r>
              <a:rPr lang="ru-RU" sz="3600" b="1" dirty="0" err="1">
                <a:latin typeface="+mn-lt"/>
                <a:cs typeface="Arial" pitchFamily="34" charset="0"/>
              </a:rPr>
              <a:t>бізнесу</a:t>
            </a:r>
            <a:r>
              <a:rPr lang="en-US" sz="3600" b="1" dirty="0">
                <a:latin typeface="+mn-lt"/>
                <a:cs typeface="Arial" pitchFamily="34" charset="0"/>
              </a:rPr>
              <a:t>:</a:t>
            </a:r>
            <a:endParaRPr lang="ru-RU" sz="3600" b="1" dirty="0">
              <a:latin typeface="+mn-lt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F01FFF-F97D-9F22-31F0-F192F9585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282" y="193077"/>
            <a:ext cx="1335426" cy="2006786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18B8F89-AEDB-ACD7-353A-31C28C2D7F41}"/>
              </a:ext>
            </a:extLst>
          </p:cNvPr>
          <p:cNvSpPr txBox="1">
            <a:spLocks/>
          </p:cNvSpPr>
          <p:nvPr/>
        </p:nvSpPr>
        <p:spPr>
          <a:xfrm>
            <a:off x="4376616" y="2649629"/>
            <a:ext cx="7815384" cy="4053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+mn-lt"/>
                <a:cs typeface="Arial" pitchFamily="34" charset="0"/>
              </a:rPr>
              <a:t>      </a:t>
            </a:r>
          </a:p>
          <a:p>
            <a:r>
              <a:rPr lang="uk-UA" sz="2900" b="1" dirty="0">
                <a:latin typeface="+mn-lt"/>
                <a:cs typeface="Arial" pitchFamily="34" charset="0"/>
              </a:rPr>
              <a:t>1.  Дуже компактний розмір праски</a:t>
            </a:r>
          </a:p>
          <a:p>
            <a:r>
              <a:rPr lang="uk-UA" sz="2900" b="1" dirty="0">
                <a:latin typeface="+mn-lt"/>
                <a:cs typeface="Arial" pitchFamily="34" charset="0"/>
              </a:rPr>
              <a:t>                27 см х</a:t>
            </a:r>
            <a:r>
              <a:rPr lang="en-US" sz="2900" b="1" dirty="0">
                <a:latin typeface="+mn-lt"/>
                <a:cs typeface="Arial" pitchFamily="34" charset="0"/>
              </a:rPr>
              <a:t> 11.2 c</a:t>
            </a:r>
            <a:r>
              <a:rPr lang="uk-UA" sz="2900" b="1" dirty="0">
                <a:latin typeface="+mn-lt"/>
                <a:cs typeface="Arial" pitchFamily="34" charset="0"/>
              </a:rPr>
              <a:t>м х 13.9 см </a:t>
            </a:r>
          </a:p>
          <a:p>
            <a:r>
              <a:rPr lang="uk-UA" sz="2900" b="1" dirty="0">
                <a:latin typeface="+mn-lt"/>
                <a:cs typeface="Arial" pitchFamily="34" charset="0"/>
              </a:rPr>
              <a:t>2. Функція авто-вимкнення</a:t>
            </a:r>
          </a:p>
          <a:p>
            <a:r>
              <a:rPr lang="uk-UA" sz="2900" b="1" dirty="0">
                <a:latin typeface="+mn-lt"/>
                <a:cs typeface="Arial" pitchFamily="34" charset="0"/>
              </a:rPr>
              <a:t>3. Доступна ціна</a:t>
            </a:r>
          </a:p>
          <a:p>
            <a:r>
              <a:rPr lang="uk-UA" sz="2900" dirty="0">
                <a:latin typeface="+mn-lt"/>
                <a:cs typeface="Arial" pitchFamily="34" charset="0"/>
              </a:rPr>
              <a:t>                                             </a:t>
            </a:r>
            <a:endParaRPr lang="ru-RU" sz="2900" b="1" dirty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5377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137</Words>
  <Application>Microsoft Office PowerPoint</Application>
  <PresentationFormat>Широкоэкранный</PresentationFormat>
  <Paragraphs>55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Montserrat</vt:lpstr>
      <vt:lpstr>Montserrat Bold</vt:lpstr>
      <vt:lpstr>Тема Office</vt:lpstr>
      <vt:lpstr>Презентация PowerPoint</vt:lpstr>
      <vt:lpstr>Серія – ULTRA GLIDE PLUS   </vt:lpstr>
      <vt:lpstr>Серія – ULTRA GLIDE PLUS   </vt:lpstr>
      <vt:lpstr>           Серія – ULTRA GLIDE</vt:lpstr>
      <vt:lpstr>        Серія – ULTRA GLIDE   </vt:lpstr>
      <vt:lpstr>        Серія – ULTRA GLIDE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Александр Крывунь</cp:lastModifiedBy>
  <cp:revision>49</cp:revision>
  <dcterms:created xsi:type="dcterms:W3CDTF">2019-02-20T15:38:26Z</dcterms:created>
  <dcterms:modified xsi:type="dcterms:W3CDTF">2023-01-19T10:44:27Z</dcterms:modified>
</cp:coreProperties>
</file>