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7" r:id="rId2"/>
    <p:sldId id="269" r:id="rId3"/>
    <p:sldId id="273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E2044F-952D-4199-86B7-9A91C73A4FAB}"/>
              </a:ext>
            </a:extLst>
          </p:cNvPr>
          <p:cNvSpPr/>
          <p:nvPr/>
        </p:nvSpPr>
        <p:spPr>
          <a:xfrm>
            <a:off x="2612878" y="2551837"/>
            <a:ext cx="61847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Новинка</a:t>
            </a:r>
            <a:b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</a:br>
            <a:r>
              <a:rPr lang="ru-RU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Праска</a:t>
            </a:r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 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RIC65-C 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59298" cy="1141763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  <a:cs typeface="Arial" pitchFamily="34" charset="0"/>
              </a:rPr>
              <a:t>Сер</a:t>
            </a:r>
            <a:r>
              <a:rPr lang="uk-UA" dirty="0" err="1">
                <a:latin typeface="+mn-lt"/>
                <a:cs typeface="Arial" pitchFamily="34" charset="0"/>
              </a:rPr>
              <a:t>ія</a:t>
            </a:r>
            <a:r>
              <a:rPr lang="uk-UA" dirty="0">
                <a:latin typeface="+mn-lt"/>
                <a:cs typeface="Arial" pitchFamily="34" charset="0"/>
              </a:rPr>
              <a:t> </a:t>
            </a:r>
            <a:r>
              <a:rPr lang="uk-UA" dirty="0">
                <a:latin typeface="+mn-lt"/>
              </a:rPr>
              <a:t>–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ULTRA GLIDE </a:t>
            </a:r>
            <a:r>
              <a:rPr lang="en-US" dirty="0">
                <a:latin typeface="+mn-lt"/>
              </a:rPr>
              <a:t>PLUS</a:t>
            </a:r>
            <a:r>
              <a:rPr lang="uk-UA" dirty="0">
                <a:latin typeface="+mn-lt"/>
              </a:rPr>
              <a:t>   </a:t>
            </a:r>
            <a:endParaRPr lang="ru-RU" b="1" dirty="0">
              <a:latin typeface="+mn-lt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CBDD5A-9B0F-4653-BA6A-6DE8240C2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915" y="4623774"/>
            <a:ext cx="1538731" cy="9899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4C7089-2011-47B7-B654-0ACA82DCF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914" y="2896323"/>
            <a:ext cx="1538731" cy="9899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8CACC9-2B36-42C8-95B1-4222615B5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915" y="1141763"/>
            <a:ext cx="1538731" cy="10136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5E3B3E-3E6C-4C5D-87F6-36EA55CB1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74" y="1558956"/>
            <a:ext cx="7535267" cy="42274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0"/>
          <p:cNvSpPr txBox="1">
            <a:spLocks noChangeArrowheads="1"/>
          </p:cNvSpPr>
          <p:nvPr/>
        </p:nvSpPr>
        <p:spPr bwMode="gray">
          <a:xfrm>
            <a:off x="5268483" y="6298677"/>
            <a:ext cx="12841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>
                <a:latin typeface="Arial" pitchFamily="34" charset="0"/>
                <a:cs typeface="Arial" pitchFamily="34" charset="0"/>
              </a:rPr>
              <a:t>Самоочищення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gray">
          <a:xfrm>
            <a:off x="6915783" y="6344545"/>
            <a:ext cx="1176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>
                <a:latin typeface="Arial" pitchFamily="34" charset="0"/>
                <a:cs typeface="Arial" pitchFamily="34" charset="0"/>
              </a:rPr>
              <a:t>Вертикальне </a:t>
            </a:r>
          </a:p>
          <a:p>
            <a:pPr algn="ctr"/>
            <a:r>
              <a:rPr lang="uk-UA" sz="1200" dirty="0">
                <a:latin typeface="Arial" pitchFamily="34" charset="0"/>
                <a:cs typeface="Arial" pitchFamily="34" charset="0"/>
              </a:rPr>
              <a:t>відпарювання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11" y="1946740"/>
            <a:ext cx="951018" cy="7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11" y="2914781"/>
            <a:ext cx="935705" cy="70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371" y="3914047"/>
            <a:ext cx="1021075" cy="7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9006" y="4971341"/>
            <a:ext cx="991978" cy="74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20"/>
          <p:cNvSpPr txBox="1">
            <a:spLocks noChangeArrowheads="1"/>
          </p:cNvSpPr>
          <p:nvPr/>
        </p:nvSpPr>
        <p:spPr bwMode="gray">
          <a:xfrm>
            <a:off x="125341" y="1216431"/>
            <a:ext cx="25709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200" b="1" dirty="0">
                <a:latin typeface="Montserrat" pitchFamily="50" charset="-52"/>
                <a:cs typeface="Arial" pitchFamily="34" charset="0"/>
              </a:rPr>
              <a:t>Об</a:t>
            </a:r>
            <a:r>
              <a:rPr lang="en-US" sz="1200" b="1" dirty="0">
                <a:latin typeface="Montserrat" pitchFamily="50" charset="-52"/>
                <a:cs typeface="Arial" pitchFamily="34" charset="0"/>
              </a:rPr>
              <a:t>’</a:t>
            </a:r>
            <a:r>
              <a:rPr lang="uk-UA" sz="1200" b="1" dirty="0" err="1">
                <a:latin typeface="Montserrat" pitchFamily="50" charset="-52"/>
                <a:cs typeface="Arial" pitchFamily="34" charset="0"/>
              </a:rPr>
              <a:t>єм</a:t>
            </a:r>
            <a:r>
              <a:rPr lang="uk-UA" sz="1200" b="1" dirty="0">
                <a:latin typeface="Montserrat" pitchFamily="50" charset="-52"/>
                <a:cs typeface="Arial" pitchFamily="34" charset="0"/>
              </a:rPr>
              <a:t> резервуара  для води</a:t>
            </a:r>
            <a:endParaRPr lang="en-US" sz="1200" b="1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gray">
          <a:xfrm>
            <a:off x="125341" y="2167689"/>
            <a:ext cx="18182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latin typeface="Montserrat" pitchFamily="50" charset="-52"/>
                <a:cs typeface="Arial" pitchFamily="34" charset="0"/>
              </a:rPr>
              <a:t>Функц</a:t>
            </a:r>
            <a:r>
              <a:rPr lang="uk-UA" sz="1200" b="1" dirty="0" err="1">
                <a:latin typeface="Montserrat" pitchFamily="50" charset="-52"/>
                <a:cs typeface="Arial" pitchFamily="34" charset="0"/>
              </a:rPr>
              <a:t>ія</a:t>
            </a:r>
            <a:r>
              <a:rPr lang="uk-UA" sz="1200" b="1" dirty="0">
                <a:latin typeface="Montserrat" pitchFamily="50" charset="-52"/>
                <a:cs typeface="Arial" pitchFamily="34" charset="0"/>
              </a:rPr>
              <a:t> </a:t>
            </a:r>
            <a:r>
              <a:rPr lang="uk-UA" sz="1200" b="1" dirty="0" err="1">
                <a:latin typeface="Montserrat" pitchFamily="50" charset="-52"/>
                <a:cs typeface="Arial" pitchFamily="34" charset="0"/>
              </a:rPr>
              <a:t>антинакип</a:t>
            </a:r>
            <a:endParaRPr lang="en-US" sz="1200" b="1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gray">
          <a:xfrm>
            <a:off x="10665" y="3016634"/>
            <a:ext cx="20476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latin typeface="Montserrat" pitchFamily="50" charset="-52"/>
                <a:cs typeface="Arial" pitchFamily="34" charset="0"/>
              </a:rPr>
              <a:t>Функц</a:t>
            </a:r>
            <a:r>
              <a:rPr lang="uk-UA" sz="1200" b="1" dirty="0" err="1">
                <a:latin typeface="Montserrat" pitchFamily="50" charset="-52"/>
                <a:cs typeface="Arial" pitchFamily="34" charset="0"/>
              </a:rPr>
              <a:t>ія</a:t>
            </a:r>
            <a:r>
              <a:rPr lang="uk-UA" sz="1200" b="1" dirty="0">
                <a:latin typeface="Montserrat" pitchFamily="50" charset="-52"/>
                <a:cs typeface="Arial" pitchFamily="34" charset="0"/>
              </a:rPr>
              <a:t> капля-стоп</a:t>
            </a:r>
            <a:endParaRPr lang="en-US" sz="1200" b="1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gray">
          <a:xfrm>
            <a:off x="103701" y="4155452"/>
            <a:ext cx="14830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b="1" dirty="0">
                <a:latin typeface="Montserrat" pitchFamily="50" charset="-52"/>
                <a:cs typeface="Arial" pitchFamily="34" charset="0"/>
              </a:rPr>
              <a:t>Самоочищення</a:t>
            </a:r>
            <a:endParaRPr lang="en-US" sz="1200" b="1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gray">
          <a:xfrm>
            <a:off x="-41022" y="5207769"/>
            <a:ext cx="2737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latin typeface="Montserrat" pitchFamily="50" charset="-52"/>
                <a:cs typeface="Arial" pitchFamily="34" charset="0"/>
              </a:rPr>
              <a:t>Вертикальне відпарювання</a:t>
            </a:r>
            <a:endParaRPr lang="en-US" sz="1200" b="1" dirty="0">
              <a:latin typeface="Montserrat" pitchFamily="50" charset="-52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0CF0B9-02C3-4A8F-AE5E-0BA31E0D8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82" y="617975"/>
            <a:ext cx="8267901" cy="49817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E45B1F2-9DE2-4745-AD9A-580929A078C9}"/>
              </a:ext>
            </a:extLst>
          </p:cNvPr>
          <p:cNvSpPr txBox="1"/>
          <p:nvPr/>
        </p:nvSpPr>
        <p:spPr>
          <a:xfrm>
            <a:off x="2407138" y="11402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2400 </a:t>
            </a:r>
            <a:r>
              <a:rPr lang="ru-RU" sz="2800" b="1" dirty="0"/>
              <a:t>Ватт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3F359-EEAB-48FA-849A-9F6EAFC9A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9006" y="993104"/>
            <a:ext cx="1013440" cy="765348"/>
          </a:xfrm>
          <a:prstGeom prst="rect">
            <a:avLst/>
          </a:prstGeom>
        </p:spPr>
      </p:pic>
      <p:sp>
        <p:nvSpPr>
          <p:cNvPr id="35" name="Text Box 20">
            <a:extLst>
              <a:ext uri="{FF2B5EF4-FFF2-40B4-BE49-F238E27FC236}">
                <a16:creationId xmlns:a16="http://schemas.microsoft.com/office/drawing/2014/main" id="{2DD59C2F-9D39-4115-B712-60B32FC2BB7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3197" y="237137"/>
            <a:ext cx="12376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200" b="1" dirty="0">
                <a:latin typeface="Montserrat" pitchFamily="50" charset="-52"/>
                <a:cs typeface="Arial" pitchFamily="34" charset="0"/>
              </a:rPr>
              <a:t>Потужність</a:t>
            </a:r>
            <a:endParaRPr lang="en-US" sz="1200" b="1" dirty="0">
              <a:latin typeface="Montserrat" pitchFamily="50" charset="-5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72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Montserrat Bold</vt:lpstr>
      <vt:lpstr>Тема Office</vt:lpstr>
      <vt:lpstr>Презентация PowerPoint</vt:lpstr>
      <vt:lpstr>Серія – ULTRA GLIDE PLUS   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34</cp:revision>
  <dcterms:created xsi:type="dcterms:W3CDTF">2019-02-20T15:38:26Z</dcterms:created>
  <dcterms:modified xsi:type="dcterms:W3CDTF">2021-07-08T13:17:37Z</dcterms:modified>
</cp:coreProperties>
</file>