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7" r:id="rId2"/>
    <p:sldId id="263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D00"/>
    <a:srgbClr val="FFC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86420" autoAdjust="0"/>
  </p:normalViewPr>
  <p:slideViewPr>
    <p:cSldViewPr snapToGrid="0">
      <p:cViewPr varScale="1">
        <p:scale>
          <a:sx n="107" d="100"/>
          <a:sy n="107" d="100"/>
        </p:scale>
        <p:origin x="138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D15DB-47A4-48B6-A9B3-101387BF1DE0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E5BC-C379-4530-AF60-A13CD8905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3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0074" y="0"/>
            <a:ext cx="5941925" cy="59920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1976719"/>
            <a:ext cx="9227942" cy="171612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21174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  <p15:guide id="3" orient="horz" pos="3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0" y="571501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571500"/>
            <a:ext cx="8149390" cy="5216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2EC70E98-312B-43DF-98E4-7D86CCB72D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127958" y="4146048"/>
            <a:ext cx="2438399" cy="1642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819368C9-6875-4F04-9A9E-F8F7F0D5366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44001" y="2358774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3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60016"/>
            <a:ext cx="12192000" cy="503630"/>
          </a:xfrm>
          <a:prstGeom prst="rect">
            <a:avLst/>
          </a:prstGeom>
        </p:spPr>
      </p:pic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2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EB25EF-184D-4C5F-AD99-F61BE532C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07" y="0"/>
            <a:ext cx="12190141" cy="68402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2036617"/>
            <a:ext cx="9227942" cy="16562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85598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11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  <p15:guide id="2" pos="7296">
          <p15:clr>
            <a:srgbClr val="FBAE40"/>
          </p15:clr>
        </p15:guide>
        <p15:guide id="3" orient="horz" pos="3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DDEC9-D1D4-41AD-BAF4-180528B2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8798859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825624"/>
            <a:ext cx="8798859" cy="3534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5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 userDrawn="1">
          <p15:clr>
            <a:srgbClr val="FBAE40"/>
          </p15:clr>
        </p15:guide>
        <p15:guide id="2" pos="58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571500"/>
            <a:ext cx="8798859" cy="478892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78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>
          <p15:clr>
            <a:srgbClr val="FBAE40"/>
          </p15:clr>
        </p15:guide>
        <p15:guide id="2" pos="58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FBC01-D91B-42D6-AB8B-607AB475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11071412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AD41A-EA1F-4754-96DE-BC374CE26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541" y="1825625"/>
            <a:ext cx="5508812" cy="35464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64654B-642B-4F72-92C4-3DF2EC870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0200" cy="35464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AE810A-D389-4825-8DFA-405A2B1C42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A7CC1B-EE1E-4A65-81AC-75FB8F36CE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6744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rgbClr val="F2C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F40714-C4CB-45A3-97EC-F91BB6228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8573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2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1501"/>
            <a:ext cx="548640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2213811"/>
            <a:ext cx="5486399" cy="31582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9773E-154B-4183-B54F-BC0064FD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AE13D-2785-415A-9274-A7B8ED75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AA1447-7A2A-4D42-9AE4-F5C95287E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52" r:id="rId5"/>
    <p:sldLayoutId id="2147483651" r:id="rId6"/>
    <p:sldLayoutId id="2147483664" r:id="rId7"/>
    <p:sldLayoutId id="2147483657" r:id="rId8"/>
    <p:sldLayoutId id="2147483656" r:id="rId9"/>
    <p:sldLayoutId id="2147483662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3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le@rotex.net.u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ПИЛОСОС </a:t>
            </a:r>
            <a:r>
              <a:rPr lang="uk-UA" dirty="0"/>
              <a:t>З ПИЛОЗБІРНИКОМ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531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4065C62F-5DC2-45FF-A1F0-128910CF2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609600"/>
            <a:ext cx="5369105" cy="47580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/>
              <a:t>RVB03-P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400" dirty="0"/>
              <a:t> </a:t>
            </a:r>
            <a:r>
              <a:rPr lang="ru-RU" sz="1400" dirty="0" err="1"/>
              <a:t>Потужн</a:t>
            </a:r>
            <a:r>
              <a:rPr lang="uk-UA" sz="1400" dirty="0" err="1"/>
              <a:t>ість</a:t>
            </a:r>
            <a:r>
              <a:rPr lang="uk-UA" sz="1400" dirty="0"/>
              <a:t> </a:t>
            </a:r>
            <a:r>
              <a:rPr lang="en-US" sz="1400" dirty="0"/>
              <a:t>1500</a:t>
            </a:r>
            <a:r>
              <a:rPr lang="uk-UA" sz="1400" dirty="0"/>
              <a:t> Вт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sz="1400" dirty="0"/>
              <a:t> Металева телескопічна труба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sz="1400" dirty="0"/>
              <a:t> Універсальна щітка з перемикачем </a:t>
            </a:r>
            <a:r>
              <a:rPr lang="en-US" sz="1400" dirty="0"/>
              <a:t>“</a:t>
            </a:r>
            <a:r>
              <a:rPr lang="uk-UA" sz="1400" dirty="0"/>
              <a:t>килим</a:t>
            </a:r>
            <a:r>
              <a:rPr lang="en-US" sz="1400" dirty="0"/>
              <a:t>/</a:t>
            </a:r>
            <a:r>
              <a:rPr lang="uk-UA" sz="1400" dirty="0"/>
              <a:t>підлога</a:t>
            </a:r>
            <a:r>
              <a:rPr lang="en-US" sz="1400" dirty="0"/>
              <a:t>”</a:t>
            </a:r>
            <a:endParaRPr lang="uk-UA" sz="14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sz="1400" dirty="0"/>
              <a:t> 2 додаткові насадки (щілинна та для пилу)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sz="1400" dirty="0"/>
              <a:t> Автоматичне змотування шнура</a:t>
            </a:r>
            <a:endParaRPr lang="ru-RU" sz="14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400" dirty="0"/>
              <a:t> </a:t>
            </a:r>
            <a:r>
              <a:rPr lang="ru-RU" sz="1400" dirty="0" err="1"/>
              <a:t>Довжина</a:t>
            </a:r>
            <a:r>
              <a:rPr lang="ru-RU" sz="1400" dirty="0"/>
              <a:t> шнура 5 м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400" dirty="0"/>
              <a:t> </a:t>
            </a:r>
            <a:r>
              <a:rPr lang="ru-RU" sz="1400" dirty="0" err="1"/>
              <a:t>Індикатор</a:t>
            </a:r>
            <a:r>
              <a:rPr lang="ru-RU" sz="1400" dirty="0"/>
              <a:t> </a:t>
            </a:r>
            <a:r>
              <a:rPr lang="ru-RU" sz="1400" dirty="0" err="1"/>
              <a:t>наповнення</a:t>
            </a:r>
            <a:r>
              <a:rPr lang="ru-RU" sz="1400" dirty="0"/>
              <a:t> </a:t>
            </a:r>
            <a:r>
              <a:rPr lang="ru-RU" sz="1400" dirty="0" err="1"/>
              <a:t>мішка</a:t>
            </a:r>
            <a:endParaRPr lang="ru-RU" sz="14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1400" dirty="0"/>
              <a:t> </a:t>
            </a:r>
            <a:r>
              <a:rPr lang="ru-RU" sz="1400" dirty="0" err="1"/>
              <a:t>Багаторазовий</a:t>
            </a:r>
            <a:r>
              <a:rPr lang="ru-RU" sz="1400" dirty="0"/>
              <a:t>  </a:t>
            </a:r>
            <a:r>
              <a:rPr lang="ru-RU" sz="1400" dirty="0" err="1"/>
              <a:t>тканинний</a:t>
            </a:r>
            <a:r>
              <a:rPr lang="ru-RU" sz="1400" dirty="0"/>
              <a:t> </a:t>
            </a:r>
            <a:r>
              <a:rPr lang="ru-RU" sz="1400" dirty="0" err="1"/>
              <a:t>пилозбірник</a:t>
            </a:r>
            <a:r>
              <a:rPr lang="ru-RU" sz="1400" dirty="0"/>
              <a:t>, 2 л</a:t>
            </a:r>
            <a:endParaRPr lang="uk-UA" sz="14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sz="1400" dirty="0"/>
              <a:t> В комплекті</a:t>
            </a:r>
            <a:r>
              <a:rPr lang="en-US" sz="1400" dirty="0"/>
              <a:t>: </a:t>
            </a:r>
            <a:r>
              <a:rPr lang="uk-UA" sz="1400" dirty="0"/>
              <a:t>три паперових </a:t>
            </a:r>
            <a:r>
              <a:rPr lang="uk-UA" sz="1400" dirty="0" err="1"/>
              <a:t>пилозбірника</a:t>
            </a:r>
            <a:r>
              <a:rPr lang="uk-UA" sz="1400" dirty="0"/>
              <a:t>, 2 л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sz="1400" dirty="0"/>
              <a:t> Колір</a:t>
            </a:r>
            <a:r>
              <a:rPr lang="en-US" sz="1400" dirty="0"/>
              <a:t>: </a:t>
            </a:r>
            <a:r>
              <a:rPr lang="uk-UA" sz="1400" dirty="0"/>
              <a:t>жовтий</a:t>
            </a:r>
            <a:r>
              <a:rPr lang="en-US" sz="1400" dirty="0"/>
              <a:t>/</a:t>
            </a:r>
            <a:r>
              <a:rPr lang="uk-UA" sz="1400" dirty="0"/>
              <a:t>чорний</a:t>
            </a:r>
            <a:r>
              <a:rPr lang="en-US" sz="1400" dirty="0"/>
              <a:t> </a:t>
            </a:r>
            <a:endParaRPr lang="uk-UA" sz="1400" dirty="0"/>
          </a:p>
          <a:p>
            <a:pPr>
              <a:lnSpc>
                <a:spcPct val="120000"/>
              </a:lnSpc>
            </a:pPr>
            <a:endParaRPr lang="ru-RU" sz="14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endParaRPr lang="ru-RU" sz="1400" dirty="0"/>
          </a:p>
          <a:p>
            <a:pPr>
              <a:lnSpc>
                <a:spcPct val="120000"/>
              </a:lnSpc>
            </a:pPr>
            <a:endParaRPr lang="en-US" sz="14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8B71CF-D557-4F36-A0D7-1D8E5B2F2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077" y="296686"/>
            <a:ext cx="5573182" cy="55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50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62397"/>
            <a:ext cx="5449556" cy="2078491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Дякуємо за увагу!</a:t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ВІДДІЛ ПРОДАЖІВ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207-10-43 (вн.1028)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  <a:hlinkClick r:id="rId2"/>
              </a:rPr>
              <a:t>sale@rotex.net.ua</a:t>
            </a:r>
            <a:endParaRPr kumimoji="0" lang="uk-UA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AutoShape 2" descr="https://rotex.net.ua/img/contacts-phone.svg"/>
          <p:cNvSpPr>
            <a:spLocks noChangeAspect="1" noChangeArrowheads="1"/>
          </p:cNvSpPr>
          <p:nvPr/>
        </p:nvSpPr>
        <p:spPr bwMode="auto">
          <a:xfrm>
            <a:off x="58738" y="-1225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https://rotex.net.ua/img/contacts-mail.svg"/>
          <p:cNvSpPr>
            <a:spLocks noChangeAspect="1" noChangeArrowheads="1"/>
          </p:cNvSpPr>
          <p:nvPr/>
        </p:nvSpPr>
        <p:spPr bwMode="auto">
          <a:xfrm>
            <a:off x="58738" y="-7540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rotex.net.ua/img/contacts-phone.svg"/>
          <p:cNvSpPr>
            <a:spLocks noChangeAspect="1" noChangeArrowheads="1"/>
          </p:cNvSpPr>
          <p:nvPr/>
        </p:nvSpPr>
        <p:spPr bwMode="auto">
          <a:xfrm>
            <a:off x="58738" y="-146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https://rotex.net.ua/img/contacts-mail.svg"/>
          <p:cNvSpPr>
            <a:spLocks noChangeAspect="1" noChangeArrowheads="1"/>
          </p:cNvSpPr>
          <p:nvPr/>
        </p:nvSpPr>
        <p:spPr bwMode="auto">
          <a:xfrm>
            <a:off x="58738" y="325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https://rotex.net.ua/img/contacts-pin.svg"/>
          <p:cNvSpPr>
            <a:spLocks noChangeAspect="1" noChangeArrowheads="1"/>
          </p:cNvSpPr>
          <p:nvPr/>
        </p:nvSpPr>
        <p:spPr bwMode="auto">
          <a:xfrm>
            <a:off x="58738" y="796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66905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СЕРВІСНЕ ОБСЛУГОВУВАННЯ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207-10-47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support@rotex.ua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Україна, м. Київ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241302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">
      <a:majorFont>
        <a:latin typeface="Montserrat 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108</Words>
  <Application>Microsoft Office PowerPoint</Application>
  <PresentationFormat>Широкоэкранный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Montserrat</vt:lpstr>
      <vt:lpstr>Montserrat Bold</vt:lpstr>
      <vt:lpstr>Тема Office</vt:lpstr>
      <vt:lpstr>ПИЛОСОС З ПИЛОЗБІРНИКОМ</vt:lpstr>
      <vt:lpstr>Презентация PowerPoint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Danya</dc:creator>
  <cp:lastModifiedBy>Вячеслав Лобченко</cp:lastModifiedBy>
  <cp:revision>27</cp:revision>
  <dcterms:created xsi:type="dcterms:W3CDTF">2019-02-20T15:38:26Z</dcterms:created>
  <dcterms:modified xsi:type="dcterms:W3CDTF">2021-01-25T10:28:27Z</dcterms:modified>
</cp:coreProperties>
</file>