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263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ПИЛОСОС </a:t>
            </a:r>
            <a:r>
              <a:rPr lang="en-US" sz="4000" dirty="0"/>
              <a:t>RVB </a:t>
            </a:r>
            <a:r>
              <a:rPr lang="uk-UA" sz="4000" dirty="0"/>
              <a:t>Серія</a:t>
            </a:r>
            <a:endParaRPr lang="en-US" sz="40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94E53D5-AE6D-4F24-810C-15649720A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RVB16-B </a:t>
            </a:r>
            <a:r>
              <a:rPr lang="en-US" sz="2000" dirty="0" err="1"/>
              <a:t>EcoClean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8"/>
            <a:ext cx="5369105" cy="5106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RVB16-B </a:t>
            </a:r>
            <a:r>
              <a:rPr lang="en-US" sz="2400" b="1" dirty="0" err="1"/>
              <a:t>EcoClean</a:t>
            </a: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uk-UA" sz="1400" dirty="0"/>
              <a:t>Потужність 1600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Живлення 220 В, 50 </a:t>
            </a:r>
            <a:r>
              <a:rPr lang="uk-UA" sz="1400" dirty="0" err="1"/>
              <a:t>Гц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Потужність всмоктування 300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Рівень шуму 78 </a:t>
            </a:r>
            <a:r>
              <a:rPr lang="uk-UA" sz="1400" dirty="0" err="1"/>
              <a:t>дБ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Пластикова складана труба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Універсальна щітка з перемикачем </a:t>
            </a:r>
            <a:r>
              <a:rPr lang="en-US" sz="1400" dirty="0"/>
              <a:t>“</a:t>
            </a:r>
            <a:r>
              <a:rPr lang="uk-UA" sz="1400" dirty="0"/>
              <a:t>килим</a:t>
            </a:r>
            <a:r>
              <a:rPr lang="en-US" sz="1400" dirty="0"/>
              <a:t>/</a:t>
            </a:r>
            <a:r>
              <a:rPr lang="uk-UA" sz="1400" dirty="0"/>
              <a:t>підлога</a:t>
            </a:r>
            <a:r>
              <a:rPr lang="en-US" sz="1400" dirty="0"/>
              <a:t>”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/>
              <a:t> </a:t>
            </a:r>
            <a:r>
              <a:rPr lang="uk-UA" sz="1400" dirty="0"/>
              <a:t>Насадка щілинна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Автоматичне</a:t>
            </a:r>
            <a:r>
              <a:rPr lang="ru-RU" sz="1400" dirty="0"/>
              <a:t> </a:t>
            </a:r>
            <a:r>
              <a:rPr lang="ru-RU" sz="1400" dirty="0" err="1"/>
              <a:t>змотування</a:t>
            </a:r>
            <a:r>
              <a:rPr lang="ru-RU" sz="1400" dirty="0"/>
              <a:t> шнура (</a:t>
            </a:r>
            <a:r>
              <a:rPr lang="ru-RU" sz="1400" dirty="0" err="1"/>
              <a:t>довжина</a:t>
            </a:r>
            <a:r>
              <a:rPr lang="ru-RU" sz="1400" dirty="0"/>
              <a:t> 5 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Об</a:t>
            </a:r>
            <a:r>
              <a:rPr lang="en-US" sz="1400" dirty="0"/>
              <a:t>’</a:t>
            </a:r>
            <a:r>
              <a:rPr lang="uk-UA" sz="1400" dirty="0" err="1"/>
              <a:t>єм</a:t>
            </a:r>
            <a:r>
              <a:rPr lang="uk-UA" sz="1400" dirty="0"/>
              <a:t> </a:t>
            </a:r>
            <a:r>
              <a:rPr lang="uk-UA" sz="1400" dirty="0" err="1"/>
              <a:t>пилозбірника</a:t>
            </a:r>
            <a:r>
              <a:rPr lang="uk-UA" sz="1400" dirty="0"/>
              <a:t> 2 л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Багаторазовий</a:t>
            </a:r>
            <a:r>
              <a:rPr lang="ru-RU" sz="1400" dirty="0"/>
              <a:t> </a:t>
            </a:r>
            <a:r>
              <a:rPr lang="ru-RU" sz="1400" dirty="0" err="1"/>
              <a:t>матерчатий</a:t>
            </a:r>
            <a:r>
              <a:rPr lang="ru-RU" sz="1400" dirty="0"/>
              <a:t> </a:t>
            </a:r>
            <a:r>
              <a:rPr lang="ru-RU" sz="1400" dirty="0" err="1"/>
              <a:t>мішок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Індикатор наповнення мішка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3 паперових мішки в комплекті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чорний</a:t>
            </a:r>
            <a:r>
              <a:rPr lang="en-US" sz="1400" dirty="0"/>
              <a:t>/</a:t>
            </a:r>
            <a:r>
              <a:rPr lang="uk-UA" sz="1400" dirty="0"/>
              <a:t>помаранчевий 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942CE-4BAF-4BA7-AC94-5B8B429D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35" y="261257"/>
            <a:ext cx="2881313" cy="2162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D87E6-1B43-4BDC-ADEF-A518320B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026" y="261258"/>
            <a:ext cx="2881313" cy="2162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D15D93-858D-44FE-9E3C-E0AB8755E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39" y="3028425"/>
            <a:ext cx="3001489" cy="22523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4D2C43-4AD7-466D-A018-2D6ACF528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850" y="3028425"/>
            <a:ext cx="3001489" cy="22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122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ПИЛОСОС RVB Серія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28</cp:revision>
  <dcterms:created xsi:type="dcterms:W3CDTF">2019-02-20T15:38:26Z</dcterms:created>
  <dcterms:modified xsi:type="dcterms:W3CDTF">2021-07-29T07:11:08Z</dcterms:modified>
</cp:coreProperties>
</file>