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67" r:id="rId2"/>
    <p:sldId id="263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CD00"/>
    <a:srgbClr val="FFCA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8" autoAdjust="0"/>
    <p:restoredTop sz="86420" autoAdjust="0"/>
  </p:normalViewPr>
  <p:slideViewPr>
    <p:cSldViewPr snapToGrid="0">
      <p:cViewPr varScale="1">
        <p:scale>
          <a:sx n="107" d="100"/>
          <a:sy n="107" d="100"/>
        </p:scale>
        <p:origin x="138" y="27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6" y="64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D15DB-47A4-48B6-A9B3-101387BF1DE0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0E5BC-C379-4530-AF60-A13CD8905D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38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0074" y="0"/>
            <a:ext cx="5941925" cy="599202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9C7E1-7970-4E39-924E-B87FF221B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094" y="1976719"/>
            <a:ext cx="9227942" cy="171612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8AD610-76C0-481B-9115-F3229A6D3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094" y="4050926"/>
            <a:ext cx="9227942" cy="1321174"/>
          </a:xfrm>
        </p:spPr>
        <p:txBody>
          <a:bodyPr>
            <a:no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368FFB4-46B4-4900-A6FE-2DDB5D2F26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8C6E723-5928-4F10-8808-219BA47DE87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9600" y="471365"/>
            <a:ext cx="2186814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126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" userDrawn="1">
          <p15:clr>
            <a:srgbClr val="FBAE40"/>
          </p15:clr>
        </p15:guide>
        <p15:guide id="2" pos="7296" userDrawn="1">
          <p15:clr>
            <a:srgbClr val="FBAE40"/>
          </p15:clr>
        </p15:guide>
        <p15:guide id="3" orient="horz" pos="3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051B64D-1FD4-47FA-AE55-428395E6C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0" y="571501"/>
            <a:ext cx="2438399" cy="164231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0375E9-9D23-4650-A242-2811F2F72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7305" y="571500"/>
            <a:ext cx="8149390" cy="52168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2EC70E98-312B-43DF-98E4-7D86CCB72D2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127958" y="4146048"/>
            <a:ext cx="2438399" cy="16423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819368C9-6875-4F04-9A9E-F8F7F0D5366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144001" y="2358774"/>
            <a:ext cx="2438399" cy="164231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12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13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60016"/>
            <a:ext cx="12192000" cy="503630"/>
          </a:xfrm>
          <a:prstGeom prst="rect">
            <a:avLst/>
          </a:prstGeom>
        </p:spPr>
      </p:pic>
      <p:sp>
        <p:nvSpPr>
          <p:cNvPr id="14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925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96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solidFill>
          <a:srgbClr val="F2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AEB25EF-184D-4C5F-AD99-F61BE532CD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07" y="0"/>
            <a:ext cx="12190141" cy="684021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9C7E1-7970-4E39-924E-B87FF221B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094" y="2036617"/>
            <a:ext cx="9227942" cy="1656225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8AD610-76C0-481B-9115-F3229A6D3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094" y="4050926"/>
            <a:ext cx="9227942" cy="1385598"/>
          </a:xfrm>
        </p:spPr>
        <p:txBody>
          <a:bodyPr>
            <a:no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368FFB4-46B4-4900-A6FE-2DDB5D2F26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8C6E723-5928-4F10-8808-219BA47DE87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9600" y="471365"/>
            <a:ext cx="2186814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1116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">
          <p15:clr>
            <a:srgbClr val="FBAE40"/>
          </p15:clr>
        </p15:guide>
        <p15:guide id="2" pos="7296">
          <p15:clr>
            <a:srgbClr val="FBAE40"/>
          </p15:clr>
        </p15:guide>
        <p15:guide id="3" orient="horz" pos="3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CDDEC9-D1D4-41AD-BAF4-180528B21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41" y="365125"/>
            <a:ext cx="8798859" cy="1325563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E911EC-136B-4461-BE44-A6D4ADAA3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41" y="1825624"/>
            <a:ext cx="8798859" cy="3534797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855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84" userDrawn="1">
          <p15:clr>
            <a:srgbClr val="FBAE40"/>
          </p15:clr>
        </p15:guide>
        <p15:guide id="2" pos="585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4E911EC-136B-4461-BE44-A6D4ADAA3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41" y="571500"/>
            <a:ext cx="8798859" cy="478892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78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84">
          <p15:clr>
            <a:srgbClr val="FBAE40"/>
          </p15:clr>
        </p15:guide>
        <p15:guide id="2" pos="585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AFBC01-D91B-42D6-AB8B-607AB475E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41" y="365125"/>
            <a:ext cx="11071412" cy="1325563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0AD41A-EA1F-4754-96DE-BC374CE263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7541" y="1825625"/>
            <a:ext cx="5508812" cy="3546475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64654B-642B-4F72-92C4-3DF2EC870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410200" cy="3546475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EAE810A-D389-4825-8DFA-405A2B1C42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BA7CC1B-EE1E-4A65-81AC-75FB8F36CE0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67444"/>
            <a:ext cx="12192000" cy="503630"/>
          </a:xfrm>
          <a:prstGeom prst="rect">
            <a:avLst/>
          </a:prstGeom>
        </p:spPr>
      </p:pic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05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bg>
      <p:bgPr>
        <a:solidFill>
          <a:srgbClr val="F2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ADBCCC-F6C7-437C-9F88-98D0B50FF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4800" baseline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14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ADBCCC-F6C7-437C-9F88-98D0B50FF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4800" baseline="0">
                <a:solidFill>
                  <a:srgbClr val="F2CD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07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:a16="http://schemas.microsoft.com/office/drawing/2014/main" id="{A2F40714-C4CB-45A3-97EC-F91BB6228E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1"/>
            <a:ext cx="12192000" cy="585739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02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051B64D-1FD4-47FA-AE55-428395E6C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71501"/>
            <a:ext cx="548640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0375E9-9D23-4650-A242-2811F2F72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7305" y="2213811"/>
            <a:ext cx="5486399" cy="315829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7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3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19773E-154B-4183-B54F-BC0064FDA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0AE13D-2785-415A-9274-A7B8ED751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AA1447-7A2A-4D42-9AE4-F5C95287EF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00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3" r:id="rId4"/>
    <p:sldLayoutId id="2147483652" r:id="rId5"/>
    <p:sldLayoutId id="2147483651" r:id="rId6"/>
    <p:sldLayoutId id="2147483664" r:id="rId7"/>
    <p:sldLayoutId id="2147483657" r:id="rId8"/>
    <p:sldLayoutId id="2147483656" r:id="rId9"/>
    <p:sldLayoutId id="2147483662" r:id="rId10"/>
    <p:sldLayoutId id="214748365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" userDrawn="1">
          <p15:clr>
            <a:srgbClr val="F26B43"/>
          </p15:clr>
        </p15:guide>
        <p15:guide id="2" pos="7296" userDrawn="1">
          <p15:clr>
            <a:srgbClr val="F26B43"/>
          </p15:clr>
        </p15:guide>
        <p15:guide id="3" orient="horz" pos="360" userDrawn="1">
          <p15:clr>
            <a:srgbClr val="F26B43"/>
          </p15:clr>
        </p15:guide>
        <p15:guide id="4" orient="horz" pos="33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ale@rotex.net.ua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326D9421-A23A-4E78-8B17-DB652A6F24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000" dirty="0"/>
              <a:t>ПИЛОСОС </a:t>
            </a:r>
            <a:r>
              <a:rPr lang="uk-UA" dirty="0"/>
              <a:t>З ПИЛОЗБІРНИКОМ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95312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:a16="http://schemas.microsoft.com/office/drawing/2014/main" id="{4065C62F-5DC2-45FF-A1F0-128910CF2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7305" y="609600"/>
            <a:ext cx="5369105" cy="475804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/>
              <a:t>RVB03-P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1400" dirty="0"/>
              <a:t> </a:t>
            </a:r>
            <a:r>
              <a:rPr lang="ru-RU" sz="1400" dirty="0" err="1"/>
              <a:t>Потужн</a:t>
            </a:r>
            <a:r>
              <a:rPr lang="uk-UA" sz="1400" dirty="0" err="1"/>
              <a:t>ість</a:t>
            </a:r>
            <a:r>
              <a:rPr lang="uk-UA" sz="1400" dirty="0"/>
              <a:t> </a:t>
            </a:r>
            <a:r>
              <a:rPr lang="en-US" sz="1400" dirty="0"/>
              <a:t>1500</a:t>
            </a:r>
            <a:r>
              <a:rPr lang="uk-UA" sz="1400" dirty="0"/>
              <a:t> Вт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uk-UA" sz="1400" dirty="0"/>
              <a:t> Металева телескопічна труба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uk-UA" sz="1400" dirty="0"/>
              <a:t> Універсальна щітка з перемикачем </a:t>
            </a:r>
            <a:r>
              <a:rPr lang="en-US" sz="1400" dirty="0"/>
              <a:t>“</a:t>
            </a:r>
            <a:r>
              <a:rPr lang="uk-UA" sz="1400" dirty="0"/>
              <a:t>килим</a:t>
            </a:r>
            <a:r>
              <a:rPr lang="en-US" sz="1400" dirty="0"/>
              <a:t>/</a:t>
            </a:r>
            <a:r>
              <a:rPr lang="uk-UA" sz="1400" dirty="0"/>
              <a:t>підлога</a:t>
            </a:r>
            <a:r>
              <a:rPr lang="en-US" sz="1400" dirty="0"/>
              <a:t>”</a:t>
            </a:r>
            <a:endParaRPr lang="uk-UA" sz="14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uk-UA" sz="1400" dirty="0"/>
              <a:t> 2 додаткові насадки (щілинна та для пилу)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uk-UA" sz="1400" dirty="0"/>
              <a:t> Автоматичне змотування шнура</a:t>
            </a:r>
            <a:endParaRPr lang="ru-RU" sz="14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1400" dirty="0"/>
              <a:t> </a:t>
            </a:r>
            <a:r>
              <a:rPr lang="ru-RU" sz="1400" dirty="0" err="1"/>
              <a:t>Довжина</a:t>
            </a:r>
            <a:r>
              <a:rPr lang="ru-RU" sz="1400" dirty="0"/>
              <a:t> шнура 5 м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1400" dirty="0"/>
              <a:t> </a:t>
            </a:r>
            <a:r>
              <a:rPr lang="ru-RU" sz="1400" dirty="0" err="1"/>
              <a:t>Індикатор</a:t>
            </a:r>
            <a:r>
              <a:rPr lang="ru-RU" sz="1400" dirty="0"/>
              <a:t> </a:t>
            </a:r>
            <a:r>
              <a:rPr lang="ru-RU" sz="1400" dirty="0" err="1"/>
              <a:t>наповнення</a:t>
            </a:r>
            <a:r>
              <a:rPr lang="ru-RU" sz="1400" dirty="0"/>
              <a:t> </a:t>
            </a:r>
            <a:r>
              <a:rPr lang="ru-RU" sz="1400" dirty="0" err="1"/>
              <a:t>мішка</a:t>
            </a:r>
            <a:endParaRPr lang="ru-RU" sz="14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1400" dirty="0"/>
              <a:t> </a:t>
            </a:r>
            <a:r>
              <a:rPr lang="ru-RU" sz="1400" dirty="0" err="1"/>
              <a:t>Багаторазовий</a:t>
            </a:r>
            <a:r>
              <a:rPr lang="ru-RU" sz="1400" dirty="0"/>
              <a:t>  </a:t>
            </a:r>
            <a:r>
              <a:rPr lang="ru-RU" sz="1400" dirty="0" err="1"/>
              <a:t>тканинний</a:t>
            </a:r>
            <a:r>
              <a:rPr lang="ru-RU" sz="1400" dirty="0"/>
              <a:t> </a:t>
            </a:r>
            <a:r>
              <a:rPr lang="ru-RU" sz="1400" dirty="0" err="1"/>
              <a:t>пилозбірник</a:t>
            </a:r>
            <a:r>
              <a:rPr lang="ru-RU" sz="1400" dirty="0"/>
              <a:t>, 2 л</a:t>
            </a:r>
            <a:endParaRPr lang="uk-UA" sz="14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uk-UA" sz="1400" dirty="0"/>
              <a:t> В комплекті</a:t>
            </a:r>
            <a:r>
              <a:rPr lang="en-US" sz="1400" dirty="0"/>
              <a:t>: </a:t>
            </a:r>
            <a:r>
              <a:rPr lang="uk-UA" sz="1400" dirty="0"/>
              <a:t>три паперових </a:t>
            </a:r>
            <a:r>
              <a:rPr lang="uk-UA" sz="1400" dirty="0" err="1"/>
              <a:t>пилозбірника</a:t>
            </a:r>
            <a:r>
              <a:rPr lang="uk-UA" sz="1400" dirty="0"/>
              <a:t>, 2 л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uk-UA" sz="1400" dirty="0"/>
              <a:t> Колір</a:t>
            </a:r>
            <a:r>
              <a:rPr lang="en-US" sz="1400" dirty="0"/>
              <a:t>: </a:t>
            </a:r>
            <a:r>
              <a:rPr lang="uk-UA" sz="1400" dirty="0"/>
              <a:t>жовтий</a:t>
            </a:r>
            <a:r>
              <a:rPr lang="en-US" sz="1400" dirty="0"/>
              <a:t>/</a:t>
            </a:r>
            <a:r>
              <a:rPr lang="uk-UA" sz="1400" dirty="0"/>
              <a:t>чорний</a:t>
            </a:r>
            <a:r>
              <a:rPr lang="en-US" sz="1400" dirty="0"/>
              <a:t> </a:t>
            </a:r>
            <a:endParaRPr lang="uk-UA" sz="1400" dirty="0"/>
          </a:p>
          <a:p>
            <a:pPr>
              <a:lnSpc>
                <a:spcPct val="120000"/>
              </a:lnSpc>
            </a:pPr>
            <a:endParaRPr lang="ru-RU" sz="1400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</a:pPr>
            <a:endParaRPr lang="ru-RU" sz="1400" dirty="0"/>
          </a:p>
          <a:p>
            <a:pPr>
              <a:lnSpc>
                <a:spcPct val="120000"/>
              </a:lnSpc>
            </a:pPr>
            <a:endParaRPr lang="en-US" sz="1400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FA76616-A844-471C-8FA2-5988FDBD2268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98B71CF-D557-4F36-A0D7-1D8E5B2F2F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3077" y="296686"/>
            <a:ext cx="5573182" cy="556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500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62397"/>
            <a:ext cx="5449556" cy="2078491"/>
          </a:xfrm>
        </p:spPr>
        <p:txBody>
          <a:bodyPr>
            <a:normAutofit/>
          </a:bodyPr>
          <a:lstStyle/>
          <a:p>
            <a:pPr algn="l"/>
            <a:r>
              <a:rPr lang="ru-RU" sz="2800" dirty="0"/>
              <a:t>Дякуємо за увагу!</a:t>
            </a:r>
            <a:br>
              <a:rPr lang="ru-RU" sz="2800" dirty="0"/>
            </a:br>
            <a:endParaRPr lang="en-US" sz="28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09600" y="4690837"/>
            <a:ext cx="6943411" cy="83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952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ВІДДІЛ ПРОДАЖІВ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(044) 207-10-43 (вн.1028)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  <a:hlinkClick r:id="rId2"/>
              </a:rPr>
              <a:t>sale@rotex.net.ua</a:t>
            </a:r>
            <a:endParaRPr kumimoji="0" lang="uk-UA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5" name="AutoShape 2" descr="https://rotex.net.ua/img/contacts-phone.svg"/>
          <p:cNvSpPr>
            <a:spLocks noChangeAspect="1" noChangeArrowheads="1"/>
          </p:cNvSpPr>
          <p:nvPr/>
        </p:nvSpPr>
        <p:spPr bwMode="auto">
          <a:xfrm>
            <a:off x="58738" y="-12255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3" descr="https://rotex.net.ua/img/contacts-mail.svg"/>
          <p:cNvSpPr>
            <a:spLocks noChangeAspect="1" noChangeArrowheads="1"/>
          </p:cNvSpPr>
          <p:nvPr/>
        </p:nvSpPr>
        <p:spPr bwMode="auto">
          <a:xfrm>
            <a:off x="58738" y="-75406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https://rotex.net.ua/img/contacts-phone.svg"/>
          <p:cNvSpPr>
            <a:spLocks noChangeAspect="1" noChangeArrowheads="1"/>
          </p:cNvSpPr>
          <p:nvPr/>
        </p:nvSpPr>
        <p:spPr bwMode="auto">
          <a:xfrm>
            <a:off x="58738" y="-1460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5" descr="https://rotex.net.ua/img/contacts-mail.svg"/>
          <p:cNvSpPr>
            <a:spLocks noChangeAspect="1" noChangeArrowheads="1"/>
          </p:cNvSpPr>
          <p:nvPr/>
        </p:nvSpPr>
        <p:spPr bwMode="auto">
          <a:xfrm>
            <a:off x="58738" y="325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https://rotex.net.ua/img/contacts-pin.svg"/>
          <p:cNvSpPr>
            <a:spLocks noChangeAspect="1" noChangeArrowheads="1"/>
          </p:cNvSpPr>
          <p:nvPr/>
        </p:nvSpPr>
        <p:spPr bwMode="auto">
          <a:xfrm>
            <a:off x="58738" y="7969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166905" y="4690837"/>
            <a:ext cx="6943411" cy="83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952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СЕРВІСНЕ ОБСЛУГОВУВАННЯ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(044) 207-10-47</a:t>
            </a:r>
          </a:p>
          <a:p>
            <a:pPr lvl="0"/>
            <a:r>
              <a:rPr lang="ru-RU" altLang="en-US" sz="1200" dirty="0">
                <a:solidFill>
                  <a:schemeClr val="bg1"/>
                </a:solidFill>
                <a:latin typeface="+mn-lt"/>
                <a:cs typeface="Open Sans" panose="020B0606030504020204" pitchFamily="34" charset="0"/>
              </a:rPr>
              <a:t>support@rotex.ua</a:t>
            </a:r>
          </a:p>
          <a:p>
            <a:pPr lvl="0"/>
            <a:r>
              <a:rPr lang="ru-RU" altLang="en-US" sz="1200" dirty="0">
                <a:solidFill>
                  <a:schemeClr val="bg1"/>
                </a:solidFill>
                <a:latin typeface="+mn-lt"/>
                <a:cs typeface="Open Sans" panose="020B0606030504020204" pitchFamily="34" charset="0"/>
              </a:rPr>
              <a:t>Україна, м. Київ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42413026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ntserrat">
      <a:majorFont>
        <a:latin typeface="Montserrat Bold"/>
        <a:ea typeface=""/>
        <a:cs typeface=""/>
      </a:majorFont>
      <a:minorFont>
        <a:latin typeface="Montserra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108</Words>
  <Application>Microsoft Office PowerPoint</Application>
  <PresentationFormat>Широкоэкранный</PresentationFormat>
  <Paragraphs>23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Montserrat</vt:lpstr>
      <vt:lpstr>Montserrat Bold</vt:lpstr>
      <vt:lpstr>Тема Office</vt:lpstr>
      <vt:lpstr>ПИЛОСОС З ПИЛОЗБІРНИКОМ</vt:lpstr>
      <vt:lpstr>Презентация PowerPoint</vt:lpstr>
      <vt:lpstr>Дякуємо за увагу!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Danya</dc:creator>
  <cp:lastModifiedBy>Вячеслав Лобченко</cp:lastModifiedBy>
  <cp:revision>27</cp:revision>
  <dcterms:created xsi:type="dcterms:W3CDTF">2019-02-20T15:38:26Z</dcterms:created>
  <dcterms:modified xsi:type="dcterms:W3CDTF">2021-01-25T10:28:27Z</dcterms:modified>
</cp:coreProperties>
</file>