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63" r:id="rId3"/>
    <p:sldId id="268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ПИЛОСОСИ </a:t>
            </a:r>
            <a:r>
              <a:rPr lang="en-US" sz="4000" dirty="0"/>
              <a:t>RVB </a:t>
            </a:r>
            <a:r>
              <a:rPr lang="uk-UA" sz="4000" dirty="0"/>
              <a:t>та </a:t>
            </a:r>
            <a:r>
              <a:rPr lang="en-US" dirty="0"/>
              <a:t>RVC </a:t>
            </a:r>
            <a:r>
              <a:rPr lang="uk-UA" sz="4000" dirty="0"/>
              <a:t>Сері</a:t>
            </a:r>
            <a:r>
              <a:rPr lang="uk-UA" dirty="0"/>
              <a:t>ї</a:t>
            </a:r>
            <a:endParaRPr lang="en-US" sz="40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94E53D5-AE6D-4F24-810C-15649720A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/>
              <a:t>ECO MOTOR</a:t>
            </a:r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8"/>
            <a:ext cx="5369105" cy="5106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RVB16-Y </a:t>
            </a:r>
            <a:r>
              <a:rPr lang="en-US" sz="2400" b="1" dirty="0" err="1"/>
              <a:t>EcoClean</a:t>
            </a: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en-US" sz="1400" dirty="0"/>
              <a:t>ECO MOTOR </a:t>
            </a:r>
            <a:r>
              <a:rPr lang="uk-UA" sz="1400" dirty="0"/>
              <a:t>Потужність </a:t>
            </a:r>
            <a:r>
              <a:rPr lang="en-US" sz="1400" dirty="0"/>
              <a:t>700 </a:t>
            </a:r>
            <a:r>
              <a:rPr lang="uk-UA" sz="1400" dirty="0"/>
              <a:t>Вт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Потужність всмоктування </a:t>
            </a:r>
            <a:r>
              <a:rPr lang="en-US" sz="1400" dirty="0"/>
              <a:t>210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Рівень шуму 78 </a:t>
            </a:r>
            <a:r>
              <a:rPr lang="uk-UA" sz="1400" dirty="0" err="1"/>
              <a:t>дБ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Пластикова складана труба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Універсальна щітка з перемикачем </a:t>
            </a:r>
            <a:r>
              <a:rPr lang="en-US" sz="1400" dirty="0"/>
              <a:t>“</a:t>
            </a:r>
            <a:r>
              <a:rPr lang="uk-UA" sz="1400" dirty="0"/>
              <a:t>килим</a:t>
            </a:r>
            <a:r>
              <a:rPr lang="en-US" sz="1400" dirty="0"/>
              <a:t>/</a:t>
            </a:r>
            <a:r>
              <a:rPr lang="uk-UA" sz="1400" dirty="0"/>
              <a:t>підлога</a:t>
            </a:r>
            <a:r>
              <a:rPr lang="en-US" sz="1400" dirty="0"/>
              <a:t>”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/>
              <a:t> </a:t>
            </a:r>
            <a:r>
              <a:rPr lang="uk-UA" sz="1400" dirty="0"/>
              <a:t>Насадка щілинна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Автоматичне</a:t>
            </a:r>
            <a:r>
              <a:rPr lang="ru-RU" sz="1400" dirty="0"/>
              <a:t> </a:t>
            </a:r>
            <a:r>
              <a:rPr lang="ru-RU" sz="1400" dirty="0" err="1"/>
              <a:t>змотування</a:t>
            </a:r>
            <a:r>
              <a:rPr lang="ru-RU" sz="1400" dirty="0"/>
              <a:t> шнура (</a:t>
            </a:r>
            <a:r>
              <a:rPr lang="ru-RU" sz="1400" dirty="0" err="1"/>
              <a:t>довжина</a:t>
            </a:r>
            <a:r>
              <a:rPr lang="ru-RU" sz="1400" dirty="0"/>
              <a:t> 5 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Об</a:t>
            </a:r>
            <a:r>
              <a:rPr lang="en-US" sz="1400" dirty="0"/>
              <a:t>’</a:t>
            </a:r>
            <a:r>
              <a:rPr lang="uk-UA" sz="1400" dirty="0" err="1"/>
              <a:t>єм</a:t>
            </a:r>
            <a:r>
              <a:rPr lang="uk-UA" sz="1400" dirty="0"/>
              <a:t> </a:t>
            </a:r>
            <a:r>
              <a:rPr lang="uk-UA" sz="1400" dirty="0" err="1"/>
              <a:t>пилозбірника</a:t>
            </a:r>
            <a:r>
              <a:rPr lang="uk-UA" sz="1400" dirty="0"/>
              <a:t> 2 л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Багаторазовий</a:t>
            </a:r>
            <a:r>
              <a:rPr lang="ru-RU" sz="1400" dirty="0"/>
              <a:t> </a:t>
            </a:r>
            <a:r>
              <a:rPr lang="ru-RU" sz="1400" dirty="0" err="1"/>
              <a:t>матерчатий</a:t>
            </a:r>
            <a:r>
              <a:rPr lang="ru-RU" sz="1400" dirty="0"/>
              <a:t> </a:t>
            </a:r>
            <a:r>
              <a:rPr lang="ru-RU" sz="1400" dirty="0" err="1"/>
              <a:t>мішок</a:t>
            </a:r>
            <a:endParaRPr lang="uk-UA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Індикатор наповнення мішка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3 паперових мішки в комплекті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жовтий</a:t>
            </a:r>
            <a:r>
              <a:rPr lang="en-US" sz="1400" dirty="0"/>
              <a:t>/</a:t>
            </a:r>
            <a:r>
              <a:rPr lang="uk-UA" sz="1400" dirty="0"/>
              <a:t>чорний 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690B1-1D9F-4E5B-B355-241B58C1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49" y="1322572"/>
            <a:ext cx="6518676" cy="36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7"/>
            <a:ext cx="10207047" cy="55690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Пилососи з </a:t>
            </a:r>
            <a:r>
              <a:rPr lang="uk-UA" sz="2400" b="1" dirty="0" err="1"/>
              <a:t>пилозбірником</a:t>
            </a:r>
            <a:r>
              <a:rPr lang="en-US" sz="2400" b="1" dirty="0"/>
              <a:t>:                          </a:t>
            </a:r>
            <a:r>
              <a:rPr lang="ru-RU" sz="2400" b="1" dirty="0" err="1"/>
              <a:t>Пилососи</a:t>
            </a:r>
            <a:r>
              <a:rPr lang="ru-RU" sz="2400" b="1" dirty="0"/>
              <a:t> </a:t>
            </a:r>
            <a:r>
              <a:rPr lang="ru-RU" sz="2400" b="1" dirty="0" err="1"/>
              <a:t>контейнерні</a:t>
            </a:r>
            <a:r>
              <a:rPr lang="en-US" sz="2400" b="1" dirty="0"/>
              <a:t>:          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RVB16-B </a:t>
            </a:r>
            <a:r>
              <a:rPr lang="en-US" sz="1400" dirty="0" err="1"/>
              <a:t>EcoClean</a:t>
            </a:r>
            <a:r>
              <a:rPr lang="en-US" sz="1400" dirty="0"/>
              <a:t>                                                                                                             RVC16-B </a:t>
            </a:r>
            <a:r>
              <a:rPr lang="en-US" sz="1400" dirty="0" err="1"/>
              <a:t>EcoPower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RVB16-Y </a:t>
            </a:r>
            <a:r>
              <a:rPr lang="en-US" sz="1400" dirty="0" err="1"/>
              <a:t>EcoClean</a:t>
            </a:r>
            <a:r>
              <a:rPr lang="en-US" sz="1400" dirty="0"/>
              <a:t>                                                                                                             RVC18-G </a:t>
            </a:r>
            <a:r>
              <a:rPr lang="en-US" sz="1400" dirty="0" err="1"/>
              <a:t>ParquetPlus</a:t>
            </a: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RVB18-E </a:t>
            </a:r>
            <a:r>
              <a:rPr lang="en-US" sz="1400" dirty="0" err="1"/>
              <a:t>EcoBlue</a:t>
            </a:r>
            <a:r>
              <a:rPr lang="en-US" sz="1400" dirty="0"/>
              <a:t>                                                                                                               RVC20-R </a:t>
            </a:r>
            <a:r>
              <a:rPr lang="en-US" sz="1400" dirty="0" err="1"/>
              <a:t>TurboPet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RVB18-E </a:t>
            </a:r>
            <a:r>
              <a:rPr lang="en-US" sz="1400" dirty="0" err="1"/>
              <a:t>EcoRed</a:t>
            </a:r>
            <a:r>
              <a:rPr lang="en-US" sz="1400" dirty="0"/>
              <a:t>                                                                                                                RVC22-B </a:t>
            </a:r>
            <a:r>
              <a:rPr lang="en-US" sz="1400" dirty="0" err="1"/>
              <a:t>TurboPower</a:t>
            </a:r>
            <a:r>
              <a:rPr lang="en-US" sz="1400" dirty="0"/>
              <a:t>  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</a:t>
            </a:r>
          </a:p>
          <a:p>
            <a:endParaRPr lang="en-US" sz="2400" b="1" dirty="0"/>
          </a:p>
          <a:p>
            <a:r>
              <a:rPr lang="en-US" sz="2400" b="1" dirty="0"/>
              <a:t>ECO MOTOR 700W</a:t>
            </a:r>
          </a:p>
          <a:p>
            <a:r>
              <a:rPr lang="uk-UA" dirty="0"/>
              <a:t>При низькому споживанні енергії, всього 700 Вт забезпечує якісне та швидке прибирання, маючи еквівалент потужності двигуна 1</a:t>
            </a:r>
            <a:r>
              <a:rPr lang="en-US" dirty="0"/>
              <a:t>6</a:t>
            </a:r>
            <a:r>
              <a:rPr lang="uk-UA" dirty="0"/>
              <a:t>00 Вт і вище.</a:t>
            </a:r>
          </a:p>
          <a:p>
            <a:r>
              <a:rPr lang="uk-UA" dirty="0"/>
              <a:t>Максимальна продуктивність за низького енергоспоживання. Новий еко мотор забезпечує швидкий та великий повітряний потік, використовуючи при цьому менше електроенергії та працюючи надзвичайно тихо.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17CF7-7470-4822-81CE-6A039CF5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12" y="2851879"/>
            <a:ext cx="917043" cy="786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F215CA-41C1-4C51-84F0-52D54017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11" y="1985088"/>
            <a:ext cx="833453" cy="8667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65DB8-2ACE-48AE-A083-88E946C6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386" y="1401121"/>
            <a:ext cx="1228655" cy="689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CB002C-65A8-43CA-A3CA-423291F1B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117" y="2762860"/>
            <a:ext cx="1340659" cy="1332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47532A-CC1A-43D4-AF96-408B801F7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738" y="2143091"/>
            <a:ext cx="1341378" cy="12999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4225CF-9A55-43EE-89D4-CA15B5158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964" y="1325547"/>
            <a:ext cx="1276204" cy="12688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388CB2-243A-4225-B4FE-49FB20761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695" y="726224"/>
            <a:ext cx="1149691" cy="12999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A29E60-283E-4F5B-B0E8-D632F1D336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1758" y="735878"/>
            <a:ext cx="757583" cy="836371"/>
          </a:xfrm>
          <a:prstGeom prst="rect">
            <a:avLst/>
          </a:prstGeom>
        </p:spPr>
      </p:pic>
      <p:sp>
        <p:nvSpPr>
          <p:cNvPr id="16" name="TextBox 33">
            <a:extLst>
              <a:ext uri="{FF2B5EF4-FFF2-40B4-BE49-F238E27FC236}">
                <a16:creationId xmlns:a16="http://schemas.microsoft.com/office/drawing/2014/main" id="{6787E312-DEFA-4462-AB88-3583B468592E}"/>
              </a:ext>
            </a:extLst>
          </p:cNvPr>
          <p:cNvSpPr txBox="1"/>
          <p:nvPr/>
        </p:nvSpPr>
        <p:spPr>
          <a:xfrm>
            <a:off x="7865015" y="3695030"/>
            <a:ext cx="112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197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ПИЛОСОСИ RVB та RVC Серії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А. Ющенко</cp:lastModifiedBy>
  <cp:revision>39</cp:revision>
  <dcterms:created xsi:type="dcterms:W3CDTF">2019-02-20T15:38:26Z</dcterms:created>
  <dcterms:modified xsi:type="dcterms:W3CDTF">2024-03-22T11:09:15Z</dcterms:modified>
</cp:coreProperties>
</file>