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67" r:id="rId2"/>
    <p:sldId id="268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8" autoAdjust="0"/>
    <p:restoredTop sz="86420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6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000" dirty="0"/>
              <a:t>ПИЛОСОСИ </a:t>
            </a:r>
            <a:r>
              <a:rPr lang="en-US" sz="4000" dirty="0"/>
              <a:t>RVB </a:t>
            </a:r>
            <a:r>
              <a:rPr lang="uk-UA" sz="4000" dirty="0"/>
              <a:t>та </a:t>
            </a:r>
            <a:r>
              <a:rPr lang="en-US" dirty="0"/>
              <a:t>RVC </a:t>
            </a:r>
            <a:r>
              <a:rPr lang="uk-UA" sz="4000" dirty="0"/>
              <a:t>Сері</a:t>
            </a:r>
            <a:r>
              <a:rPr lang="uk-UA" dirty="0"/>
              <a:t>ї</a:t>
            </a:r>
            <a:endParaRPr lang="en-US" sz="4000" dirty="0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094E53D5-AE6D-4F24-810C-15649720AC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800" b="1" dirty="0"/>
              <a:t>ECO MOTOR</a:t>
            </a:r>
          </a:p>
        </p:txBody>
      </p:sp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61257"/>
            <a:ext cx="10207047" cy="556901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uk-UA" sz="2400" b="1" dirty="0"/>
              <a:t>Пилососи з </a:t>
            </a:r>
            <a:r>
              <a:rPr lang="uk-UA" sz="2400" b="1" dirty="0" err="1"/>
              <a:t>пилозбірником</a:t>
            </a:r>
            <a:r>
              <a:rPr lang="en-US" sz="2400" b="1" dirty="0"/>
              <a:t>:                          </a:t>
            </a:r>
            <a:r>
              <a:rPr lang="ru-RU" sz="2400" b="1" dirty="0" err="1"/>
              <a:t>Пилососи</a:t>
            </a:r>
            <a:r>
              <a:rPr lang="ru-RU" sz="2400" b="1" dirty="0"/>
              <a:t> </a:t>
            </a:r>
            <a:r>
              <a:rPr lang="ru-RU" sz="2400" b="1" dirty="0" err="1"/>
              <a:t>контейнерні</a:t>
            </a:r>
            <a:r>
              <a:rPr lang="en-US" sz="2400" b="1" dirty="0"/>
              <a:t>:           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RVB16-B </a:t>
            </a:r>
            <a:r>
              <a:rPr lang="en-US" sz="1400" dirty="0" err="1"/>
              <a:t>EcoClean</a:t>
            </a:r>
            <a:r>
              <a:rPr lang="en-US" sz="1400" dirty="0"/>
              <a:t>                                                                                                             RVC16-B </a:t>
            </a:r>
            <a:r>
              <a:rPr lang="en-US" sz="1400" dirty="0" err="1"/>
              <a:t>EcoPower</a:t>
            </a: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400" dirty="0"/>
              <a:t>RVB16-Y </a:t>
            </a:r>
            <a:r>
              <a:rPr lang="en-US" sz="1400" dirty="0" err="1"/>
              <a:t>EcoClean</a:t>
            </a:r>
            <a:r>
              <a:rPr lang="en-US" sz="1400" dirty="0"/>
              <a:t>                                                                                                             RVC18-G </a:t>
            </a:r>
            <a:r>
              <a:rPr lang="en-US" sz="1400" dirty="0" err="1"/>
              <a:t>ParquetPlus</a:t>
            </a:r>
            <a:endParaRPr lang="en-US" sz="1400" dirty="0"/>
          </a:p>
          <a:p>
            <a:pPr>
              <a:lnSpc>
                <a:spcPct val="120000"/>
              </a:lnSpc>
            </a:pPr>
            <a:endParaRPr lang="en-US" sz="1400" dirty="0"/>
          </a:p>
          <a:p>
            <a:pPr>
              <a:lnSpc>
                <a:spcPct val="120000"/>
              </a:lnSpc>
            </a:pP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400" dirty="0"/>
              <a:t>RVB18-E </a:t>
            </a:r>
            <a:r>
              <a:rPr lang="en-US" sz="1400" dirty="0" err="1"/>
              <a:t>EcoBlue</a:t>
            </a:r>
            <a:r>
              <a:rPr lang="en-US" sz="1400" dirty="0"/>
              <a:t>                                                                                                               RVC20-R </a:t>
            </a:r>
            <a:r>
              <a:rPr lang="en-US" sz="1400" dirty="0" err="1"/>
              <a:t>TurboPet</a:t>
            </a: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400" dirty="0"/>
              <a:t>RVB18-E </a:t>
            </a:r>
            <a:r>
              <a:rPr lang="en-US" sz="1400" dirty="0" err="1"/>
              <a:t>EcoRed</a:t>
            </a:r>
            <a:r>
              <a:rPr lang="en-US" sz="1400" dirty="0"/>
              <a:t>                                                                                                                RVC22-B </a:t>
            </a:r>
            <a:r>
              <a:rPr lang="en-US" sz="1400" dirty="0" err="1"/>
              <a:t>TurboPower</a:t>
            </a:r>
            <a:r>
              <a:rPr lang="en-US" sz="1400" dirty="0"/>
              <a:t>   </a:t>
            </a:r>
          </a:p>
          <a:p>
            <a:endParaRPr lang="en-US" dirty="0"/>
          </a:p>
          <a:p>
            <a:r>
              <a:rPr lang="en-US" dirty="0"/>
              <a:t>                                                                        </a:t>
            </a:r>
          </a:p>
          <a:p>
            <a:endParaRPr lang="en-US" sz="2400" b="1" dirty="0"/>
          </a:p>
          <a:p>
            <a:r>
              <a:rPr lang="en-US" sz="2400" b="1" dirty="0"/>
              <a:t>ECO MOTOR 700W</a:t>
            </a:r>
          </a:p>
          <a:p>
            <a:r>
              <a:rPr lang="uk-UA" dirty="0"/>
              <a:t>При низькому споживанні енергії, всього 700 Вт забезпечує якісне та швидке прибирання, маючи еквівалент потужності двигуна 1</a:t>
            </a:r>
            <a:r>
              <a:rPr lang="en-US" dirty="0"/>
              <a:t>6</a:t>
            </a:r>
            <a:r>
              <a:rPr lang="uk-UA" dirty="0"/>
              <a:t>00 Вт і вище.</a:t>
            </a:r>
          </a:p>
          <a:p>
            <a:r>
              <a:rPr lang="uk-UA" dirty="0"/>
              <a:t>Максимальна продуктивність за низького енергоспоживання. Новий еко мотор забезпечує швидкий та великий повітряний потік, використовуючи при цьому менше електроенергії та працюючи надзвичайно тихо.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217CF7-7470-4822-81CE-6A039CF51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412" y="2851879"/>
            <a:ext cx="917043" cy="7868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F215CA-41C1-4C51-84F0-52D540175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911" y="1985088"/>
            <a:ext cx="833453" cy="8667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065DB8-2ACE-48AE-A083-88E946C6F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386" y="1401121"/>
            <a:ext cx="1228655" cy="6899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CB002C-65A8-43CA-A3CA-423291F1B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4117" y="2762860"/>
            <a:ext cx="1340659" cy="13322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47532A-CC1A-43D4-AF96-408B801F7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3738" y="2143091"/>
            <a:ext cx="1341378" cy="12999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E4225CF-9A55-43EE-89D4-CA15B51589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5964" y="1325547"/>
            <a:ext cx="1276204" cy="12688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388CB2-243A-4225-B4FE-49FB207614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3695" y="726224"/>
            <a:ext cx="1149691" cy="12999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A29E60-283E-4F5B-B0E8-D632F1D336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1758" y="735878"/>
            <a:ext cx="757583" cy="836371"/>
          </a:xfrm>
          <a:prstGeom prst="rect">
            <a:avLst/>
          </a:prstGeom>
        </p:spPr>
      </p:pic>
      <p:sp>
        <p:nvSpPr>
          <p:cNvPr id="16" name="TextBox 33">
            <a:extLst>
              <a:ext uri="{FF2B5EF4-FFF2-40B4-BE49-F238E27FC236}">
                <a16:creationId xmlns:a16="http://schemas.microsoft.com/office/drawing/2014/main" id="{6787E312-DEFA-4462-AB88-3583B468592E}"/>
              </a:ext>
            </a:extLst>
          </p:cNvPr>
          <p:cNvSpPr txBox="1"/>
          <p:nvPr/>
        </p:nvSpPr>
        <p:spPr>
          <a:xfrm>
            <a:off x="7865015" y="3695030"/>
            <a:ext cx="1129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>
              <a:solidFill>
                <a:srgbClr val="FF0000"/>
              </a:solidFill>
            </a:endParaRPr>
          </a:p>
          <a:p>
            <a:endParaRPr lang="uk-U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6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AutoShape 2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225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-754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46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325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rotex.net.ua/img/contacts-pin.svg"/>
          <p:cNvSpPr>
            <a:spLocks noChangeAspect="1" noChangeArrowheads="1"/>
          </p:cNvSpPr>
          <p:nvPr/>
        </p:nvSpPr>
        <p:spPr bwMode="auto">
          <a:xfrm>
            <a:off x="58738" y="796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126</Words>
  <Application>Microsoft Office PowerPoint</Application>
  <PresentationFormat>Широкоэкранный</PresentationFormat>
  <Paragraphs>24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Montserrat</vt:lpstr>
      <vt:lpstr>Montserrat Bold</vt:lpstr>
      <vt:lpstr>Тема Office</vt:lpstr>
      <vt:lpstr>ПИЛОСОСИ RVB та RVC Серії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Александр А. Ющенко</cp:lastModifiedBy>
  <cp:revision>40</cp:revision>
  <dcterms:created xsi:type="dcterms:W3CDTF">2019-02-20T15:38:26Z</dcterms:created>
  <dcterms:modified xsi:type="dcterms:W3CDTF">2024-07-09T12:17:04Z</dcterms:modified>
</cp:coreProperties>
</file>