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0"/>
  </p:notesMasterIdLst>
  <p:sldIdLst>
    <p:sldId id="479" r:id="rId2"/>
    <p:sldId id="476" r:id="rId3"/>
    <p:sldId id="482" r:id="rId4"/>
    <p:sldId id="303" r:id="rId5"/>
    <p:sldId id="296" r:id="rId6"/>
    <p:sldId id="483" r:id="rId7"/>
    <p:sldId id="484" r:id="rId8"/>
    <p:sldId id="395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Oleksii Rozum" initials="OR" lastIdx="1" clrIdx="0">
    <p:extLst>
      <p:ext uri="{19B8F6BF-5375-455C-9EA6-DF929625EA0E}">
        <p15:presenceInfo xmlns:p15="http://schemas.microsoft.com/office/powerpoint/2012/main" userId="04f2b53ec6dd1fec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CD00"/>
    <a:srgbClr val="FFCA0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0D15DB-47A4-48B6-A9B3-101387BF1DE0}" type="datetimeFigureOut">
              <a:rPr lang="en-US" smtClean="0"/>
              <a:t>1/7/2025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A0E5BC-C379-4530-AF60-A13CD8905D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98389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250074" y="0"/>
            <a:ext cx="5941925" cy="5992026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8F9C7E1-7970-4E39-924E-B87FF221BA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4094" y="1976719"/>
            <a:ext cx="9227942" cy="1716124"/>
          </a:xfrm>
        </p:spPr>
        <p:txBody>
          <a:bodyPr anchor="b">
            <a:normAutofit/>
          </a:bodyPr>
          <a:lstStyle>
            <a:lvl1pPr algn="l">
              <a:defRPr sz="4000"/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78AD610-76C0-481B-9115-F3229A6D38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4094" y="4050926"/>
            <a:ext cx="9227942" cy="1321174"/>
          </a:xfrm>
        </p:spPr>
        <p:txBody>
          <a:bodyPr>
            <a:no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  <a:endParaRPr lang="en-US"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368FFB4-46B4-4900-A6FE-2DDB5D2F260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59" y="6361901"/>
            <a:ext cx="12190141" cy="495224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A8C6E723-5928-4F10-8808-219BA47DE87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09600" y="471365"/>
            <a:ext cx="2186814" cy="859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91269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" userDrawn="1">
          <p15:clr>
            <a:srgbClr val="FBAE40"/>
          </p15:clr>
        </p15:guide>
        <p15:guide id="2" pos="7296" userDrawn="1">
          <p15:clr>
            <a:srgbClr val="FBAE40"/>
          </p15:clr>
        </p15:guide>
        <p15:guide id="3" orient="horz" pos="36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D051B64D-1FD4-47FA-AE55-428395E6C6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0" y="571501"/>
            <a:ext cx="2438399" cy="1642310"/>
          </a:xfrm>
        </p:spPr>
        <p:txBody>
          <a:bodyPr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en-US" dirty="0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60375E9-9D23-4650-A242-2811F2F72F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97305" y="571500"/>
            <a:ext cx="8149390" cy="5216857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0" name="Объект 2">
            <a:extLst>
              <a:ext uri="{FF2B5EF4-FFF2-40B4-BE49-F238E27FC236}">
                <a16:creationId xmlns:a16="http://schemas.microsoft.com/office/drawing/2014/main" id="{2EC70E98-312B-43DF-98E4-7D86CCB72D2D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9127958" y="4146048"/>
            <a:ext cx="2438399" cy="164231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en-US" dirty="0"/>
          </a:p>
        </p:txBody>
      </p:sp>
      <p:sp>
        <p:nvSpPr>
          <p:cNvPr id="11" name="Объект 2">
            <a:extLst>
              <a:ext uri="{FF2B5EF4-FFF2-40B4-BE49-F238E27FC236}">
                <a16:creationId xmlns:a16="http://schemas.microsoft.com/office/drawing/2014/main" id="{819368C9-6875-4F04-9A9E-F8F7F0D53662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9144001" y="2358774"/>
            <a:ext cx="2438399" cy="1642310"/>
          </a:xfrm>
        </p:spPr>
        <p:txBody>
          <a:bodyPr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en-US" dirty="0"/>
          </a:p>
        </p:txBody>
      </p:sp>
      <p:pic>
        <p:nvPicPr>
          <p:cNvPr id="12" name="Рисунок 6">
            <a:extLst>
              <a:ext uri="{FF2B5EF4-FFF2-40B4-BE49-F238E27FC236}">
                <a16:creationId xmlns:a16="http://schemas.microsoft.com/office/drawing/2014/main" id="{BF05EEAA-3D99-4B5E-B3DF-7C26147DDDA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59" y="6361901"/>
            <a:ext cx="12190141" cy="495224"/>
          </a:xfrm>
          <a:prstGeom prst="rect">
            <a:avLst/>
          </a:prstGeom>
        </p:spPr>
      </p:pic>
      <p:pic>
        <p:nvPicPr>
          <p:cNvPr id="13" name="Рисунок 8">
            <a:extLst>
              <a:ext uri="{FF2B5EF4-FFF2-40B4-BE49-F238E27FC236}">
                <a16:creationId xmlns:a16="http://schemas.microsoft.com/office/drawing/2014/main" id="{338374B1-148A-43F9-8022-CD23AAA438A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5860016"/>
            <a:ext cx="12192000" cy="503630"/>
          </a:xfrm>
          <a:prstGeom prst="rect">
            <a:avLst/>
          </a:prstGeom>
        </p:spPr>
      </p:pic>
      <p:sp>
        <p:nvSpPr>
          <p:cNvPr id="14" name="Номер слайда 5">
            <a:extLst>
              <a:ext uri="{FF2B5EF4-FFF2-40B4-BE49-F238E27FC236}">
                <a16:creationId xmlns:a16="http://schemas.microsoft.com/office/drawing/2014/main" id="{9968ADA8-DF3C-4E66-B71B-62CD02D809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23042" y="6428260"/>
            <a:ext cx="55935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fld id="{5FA76616-A844-471C-8FA2-5988FDBD226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Нижний колонтитул 4">
            <a:extLst>
              <a:ext uri="{FF2B5EF4-FFF2-40B4-BE49-F238E27FC236}">
                <a16:creationId xmlns:a16="http://schemas.microsoft.com/office/drawing/2014/main" id="{C0A51F15-0592-400B-9926-1C703DF76C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10978" y="64269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9254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596672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Титульный слайд">
    <p:bg>
      <p:bgPr>
        <a:solidFill>
          <a:srgbClr val="F2CD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AEB25EF-184D-4C5F-AD99-F61BE532CD7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907" y="0"/>
            <a:ext cx="12190141" cy="6840215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8F9C7E1-7970-4E39-924E-B87FF221BA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4094" y="2036617"/>
            <a:ext cx="9227942" cy="1656225"/>
          </a:xfrm>
        </p:spPr>
        <p:txBody>
          <a:bodyPr anchor="b">
            <a:normAutofit/>
          </a:bodyPr>
          <a:lstStyle>
            <a:lvl1pPr algn="l">
              <a:defRPr sz="4000"/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78AD610-76C0-481B-9115-F3229A6D38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4094" y="4050926"/>
            <a:ext cx="9227942" cy="1385598"/>
          </a:xfrm>
        </p:spPr>
        <p:txBody>
          <a:bodyPr>
            <a:no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  <a:endParaRPr lang="en-US"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368FFB4-46B4-4900-A6FE-2DDB5D2F260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59" y="6361901"/>
            <a:ext cx="12190141" cy="495224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A8C6E723-5928-4F10-8808-219BA47DE87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09600" y="471365"/>
            <a:ext cx="2186814" cy="859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61116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">
          <p15:clr>
            <a:srgbClr val="FBAE40"/>
          </p15:clr>
        </p15:guide>
        <p15:guide id="2" pos="7296">
          <p15:clr>
            <a:srgbClr val="FBAE40"/>
          </p15:clr>
        </p15:guide>
        <p15:guide id="3" orient="horz" pos="36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CCDDEC9-D1D4-41AD-BAF4-180528B218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541" y="365125"/>
            <a:ext cx="8798859" cy="1325563"/>
          </a:xfrm>
        </p:spPr>
        <p:txBody>
          <a:bodyPr/>
          <a:lstStyle/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4E911EC-136B-4461-BE44-A6D4ADAA3B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541" y="1825624"/>
            <a:ext cx="8798859" cy="3534797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en-US" dirty="0"/>
          </a:p>
        </p:txBody>
      </p:sp>
      <p:pic>
        <p:nvPicPr>
          <p:cNvPr id="6" name="Рисунок 6">
            <a:extLst>
              <a:ext uri="{FF2B5EF4-FFF2-40B4-BE49-F238E27FC236}">
                <a16:creationId xmlns:a16="http://schemas.microsoft.com/office/drawing/2014/main" id="{BF05EEAA-3D99-4B5E-B3DF-7C26147DDDA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59" y="6361901"/>
            <a:ext cx="12190141" cy="495224"/>
          </a:xfrm>
          <a:prstGeom prst="rect">
            <a:avLst/>
          </a:prstGeom>
        </p:spPr>
      </p:pic>
      <p:pic>
        <p:nvPicPr>
          <p:cNvPr id="8" name="Рисунок 8">
            <a:extLst>
              <a:ext uri="{FF2B5EF4-FFF2-40B4-BE49-F238E27FC236}">
                <a16:creationId xmlns:a16="http://schemas.microsoft.com/office/drawing/2014/main" id="{338374B1-148A-43F9-8022-CD23AAA438A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5870064"/>
            <a:ext cx="12192000" cy="503630"/>
          </a:xfrm>
          <a:prstGeom prst="rect">
            <a:avLst/>
          </a:prstGeom>
        </p:spPr>
      </p:pic>
      <p:sp>
        <p:nvSpPr>
          <p:cNvPr id="10" name="Номер слайда 5">
            <a:extLst>
              <a:ext uri="{FF2B5EF4-FFF2-40B4-BE49-F238E27FC236}">
                <a16:creationId xmlns:a16="http://schemas.microsoft.com/office/drawing/2014/main" id="{9968ADA8-DF3C-4E66-B71B-62CD02D809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23042" y="6428260"/>
            <a:ext cx="55935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fld id="{5FA76616-A844-471C-8FA2-5988FDBD226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Нижний колонтитул 4">
            <a:extLst>
              <a:ext uri="{FF2B5EF4-FFF2-40B4-BE49-F238E27FC236}">
                <a16:creationId xmlns:a16="http://schemas.microsoft.com/office/drawing/2014/main" id="{C0A51F15-0592-400B-9926-1C703DF76C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10978" y="64269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08556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384" userDrawn="1">
          <p15:clr>
            <a:srgbClr val="FBAE40"/>
          </p15:clr>
        </p15:guide>
        <p15:guide id="2" pos="5856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14E911EC-136B-4461-BE44-A6D4ADAA3B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541" y="571500"/>
            <a:ext cx="8798859" cy="4788921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en-US" dirty="0"/>
          </a:p>
        </p:txBody>
      </p:sp>
      <p:pic>
        <p:nvPicPr>
          <p:cNvPr id="5" name="Рисунок 6">
            <a:extLst>
              <a:ext uri="{FF2B5EF4-FFF2-40B4-BE49-F238E27FC236}">
                <a16:creationId xmlns:a16="http://schemas.microsoft.com/office/drawing/2014/main" id="{BF05EEAA-3D99-4B5E-B3DF-7C26147DDDA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59" y="6361901"/>
            <a:ext cx="12190141" cy="495224"/>
          </a:xfrm>
          <a:prstGeom prst="rect">
            <a:avLst/>
          </a:prstGeom>
        </p:spPr>
      </p:pic>
      <p:pic>
        <p:nvPicPr>
          <p:cNvPr id="6" name="Рисунок 8">
            <a:extLst>
              <a:ext uri="{FF2B5EF4-FFF2-40B4-BE49-F238E27FC236}">
                <a16:creationId xmlns:a16="http://schemas.microsoft.com/office/drawing/2014/main" id="{338374B1-148A-43F9-8022-CD23AAA438A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5870064"/>
            <a:ext cx="12192000" cy="503630"/>
          </a:xfrm>
          <a:prstGeom prst="rect">
            <a:avLst/>
          </a:prstGeom>
        </p:spPr>
      </p:pic>
      <p:sp>
        <p:nvSpPr>
          <p:cNvPr id="8" name="Номер слайда 5">
            <a:extLst>
              <a:ext uri="{FF2B5EF4-FFF2-40B4-BE49-F238E27FC236}">
                <a16:creationId xmlns:a16="http://schemas.microsoft.com/office/drawing/2014/main" id="{9968ADA8-DF3C-4E66-B71B-62CD02D809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23042" y="6428260"/>
            <a:ext cx="55935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fld id="{5FA76616-A844-471C-8FA2-5988FDBD226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Нижний колонтитул 4">
            <a:extLst>
              <a:ext uri="{FF2B5EF4-FFF2-40B4-BE49-F238E27FC236}">
                <a16:creationId xmlns:a16="http://schemas.microsoft.com/office/drawing/2014/main" id="{C0A51F15-0592-400B-9926-1C703DF76C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10978" y="64269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427816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384">
          <p15:clr>
            <a:srgbClr val="FBAE40"/>
          </p15:clr>
        </p15:guide>
        <p15:guide id="2" pos="5856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4AFBC01-D91B-42D6-AB8B-607AB475E5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541" y="365125"/>
            <a:ext cx="11071412" cy="1325563"/>
          </a:xfrm>
        </p:spPr>
        <p:txBody>
          <a:bodyPr/>
          <a:lstStyle/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90AD41A-EA1F-4754-96DE-BC374CE2637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97541" y="1825625"/>
            <a:ext cx="5508812" cy="3546475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en-US" dirty="0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A64654B-642B-4F72-92C4-3DF2EC8704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410200" cy="3546475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en-US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EAE810A-D389-4825-8DFA-405A2B1C42B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59" y="6361901"/>
            <a:ext cx="12190141" cy="49522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BA7CC1B-EE1E-4A65-81AC-75FB8F36CE0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5867444"/>
            <a:ext cx="12192000" cy="503630"/>
          </a:xfrm>
          <a:prstGeom prst="rect">
            <a:avLst/>
          </a:prstGeom>
        </p:spPr>
      </p:pic>
      <p:sp>
        <p:nvSpPr>
          <p:cNvPr id="7" name="Номер слайда 5">
            <a:extLst>
              <a:ext uri="{FF2B5EF4-FFF2-40B4-BE49-F238E27FC236}">
                <a16:creationId xmlns:a16="http://schemas.microsoft.com/office/drawing/2014/main" id="{9968ADA8-DF3C-4E66-B71B-62CD02D809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23042" y="6428260"/>
            <a:ext cx="55935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fld id="{5FA76616-A844-471C-8FA2-5988FDBD226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Нижний колонтитул 4">
            <a:extLst>
              <a:ext uri="{FF2B5EF4-FFF2-40B4-BE49-F238E27FC236}">
                <a16:creationId xmlns:a16="http://schemas.microsoft.com/office/drawing/2014/main" id="{C0A51F15-0592-400B-9926-1C703DF76C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10978" y="64269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80569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раздела">
    <p:bg>
      <p:bgPr>
        <a:solidFill>
          <a:srgbClr val="F2CD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1ADBCCC-F6C7-437C-9F88-98D0B50FFE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>
            <a:normAutofit/>
          </a:bodyPr>
          <a:lstStyle>
            <a:lvl1pPr algn="ctr">
              <a:defRPr sz="4800" baseline="0"/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  <p:pic>
        <p:nvPicPr>
          <p:cNvPr id="5" name="Рисунок 6">
            <a:extLst>
              <a:ext uri="{FF2B5EF4-FFF2-40B4-BE49-F238E27FC236}">
                <a16:creationId xmlns:a16="http://schemas.microsoft.com/office/drawing/2014/main" id="{BF05EEAA-3D99-4B5E-B3DF-7C26147DDDA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59" y="6361901"/>
            <a:ext cx="12190141" cy="495224"/>
          </a:xfrm>
          <a:prstGeom prst="rect">
            <a:avLst/>
          </a:prstGeom>
        </p:spPr>
      </p:pic>
      <p:pic>
        <p:nvPicPr>
          <p:cNvPr id="6" name="Рисунок 8">
            <a:extLst>
              <a:ext uri="{FF2B5EF4-FFF2-40B4-BE49-F238E27FC236}">
                <a16:creationId xmlns:a16="http://schemas.microsoft.com/office/drawing/2014/main" id="{338374B1-148A-43F9-8022-CD23AAA438A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5870064"/>
            <a:ext cx="12192000" cy="503630"/>
          </a:xfrm>
          <a:prstGeom prst="rect">
            <a:avLst/>
          </a:prstGeom>
        </p:spPr>
      </p:pic>
      <p:sp>
        <p:nvSpPr>
          <p:cNvPr id="9" name="Номер слайда 5">
            <a:extLst>
              <a:ext uri="{FF2B5EF4-FFF2-40B4-BE49-F238E27FC236}">
                <a16:creationId xmlns:a16="http://schemas.microsoft.com/office/drawing/2014/main" id="{9968ADA8-DF3C-4E66-B71B-62CD02D809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23042" y="6428260"/>
            <a:ext cx="55935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fld id="{5FA76616-A844-471C-8FA2-5988FDBD226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Нижний колонтитул 4">
            <a:extLst>
              <a:ext uri="{FF2B5EF4-FFF2-40B4-BE49-F238E27FC236}">
                <a16:creationId xmlns:a16="http://schemas.microsoft.com/office/drawing/2014/main" id="{C0A51F15-0592-400B-9926-1C703DF76C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10978" y="64269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81472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Заголовок раздела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1ADBCCC-F6C7-437C-9F88-98D0B50FFE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>
            <a:normAutofit/>
          </a:bodyPr>
          <a:lstStyle>
            <a:lvl1pPr algn="ctr">
              <a:defRPr sz="4800" baseline="0">
                <a:solidFill>
                  <a:srgbClr val="F2CD00"/>
                </a:solidFill>
              </a:defRPr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  <p:pic>
        <p:nvPicPr>
          <p:cNvPr id="5" name="Рисунок 6">
            <a:extLst>
              <a:ext uri="{FF2B5EF4-FFF2-40B4-BE49-F238E27FC236}">
                <a16:creationId xmlns:a16="http://schemas.microsoft.com/office/drawing/2014/main" id="{BF05EEAA-3D99-4B5E-B3DF-7C26147DDDA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59" y="6361901"/>
            <a:ext cx="12190141" cy="495224"/>
          </a:xfrm>
          <a:prstGeom prst="rect">
            <a:avLst/>
          </a:prstGeom>
        </p:spPr>
      </p:pic>
      <p:pic>
        <p:nvPicPr>
          <p:cNvPr id="6" name="Рисунок 8">
            <a:extLst>
              <a:ext uri="{FF2B5EF4-FFF2-40B4-BE49-F238E27FC236}">
                <a16:creationId xmlns:a16="http://schemas.microsoft.com/office/drawing/2014/main" id="{338374B1-148A-43F9-8022-CD23AAA438A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5870064"/>
            <a:ext cx="12192000" cy="503630"/>
          </a:xfrm>
          <a:prstGeom prst="rect">
            <a:avLst/>
          </a:prstGeom>
        </p:spPr>
      </p:pic>
      <p:sp>
        <p:nvSpPr>
          <p:cNvPr id="7" name="Номер слайда 5">
            <a:extLst>
              <a:ext uri="{FF2B5EF4-FFF2-40B4-BE49-F238E27FC236}">
                <a16:creationId xmlns:a16="http://schemas.microsoft.com/office/drawing/2014/main" id="{9968ADA8-DF3C-4E66-B71B-62CD02D809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23042" y="6428260"/>
            <a:ext cx="55935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fld id="{5FA76616-A844-471C-8FA2-5988FDBD226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Нижний колонтитул 4">
            <a:extLst>
              <a:ext uri="{FF2B5EF4-FFF2-40B4-BE49-F238E27FC236}">
                <a16:creationId xmlns:a16="http://schemas.microsoft.com/office/drawing/2014/main" id="{C0A51F15-0592-400B-9926-1C703DF76C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10978" y="64269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40750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>
            <a:extLst>
              <a:ext uri="{FF2B5EF4-FFF2-40B4-BE49-F238E27FC236}">
                <a16:creationId xmlns:a16="http://schemas.microsoft.com/office/drawing/2014/main" id="{A2F40714-C4CB-45A3-97EC-F91BB6228E8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1"/>
            <a:ext cx="12192000" cy="585739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pic>
        <p:nvPicPr>
          <p:cNvPr id="5" name="Рисунок 6">
            <a:extLst>
              <a:ext uri="{FF2B5EF4-FFF2-40B4-BE49-F238E27FC236}">
                <a16:creationId xmlns:a16="http://schemas.microsoft.com/office/drawing/2014/main" id="{BF05EEAA-3D99-4B5E-B3DF-7C26147DDDA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59" y="6361901"/>
            <a:ext cx="12190141" cy="495224"/>
          </a:xfrm>
          <a:prstGeom prst="rect">
            <a:avLst/>
          </a:prstGeom>
        </p:spPr>
      </p:pic>
      <p:pic>
        <p:nvPicPr>
          <p:cNvPr id="6" name="Рисунок 8">
            <a:extLst>
              <a:ext uri="{FF2B5EF4-FFF2-40B4-BE49-F238E27FC236}">
                <a16:creationId xmlns:a16="http://schemas.microsoft.com/office/drawing/2014/main" id="{338374B1-148A-43F9-8022-CD23AAA438A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5870064"/>
            <a:ext cx="12192000" cy="503630"/>
          </a:xfrm>
          <a:prstGeom prst="rect">
            <a:avLst/>
          </a:prstGeom>
        </p:spPr>
      </p:pic>
      <p:sp>
        <p:nvSpPr>
          <p:cNvPr id="7" name="Номер слайда 5">
            <a:extLst>
              <a:ext uri="{FF2B5EF4-FFF2-40B4-BE49-F238E27FC236}">
                <a16:creationId xmlns:a16="http://schemas.microsoft.com/office/drawing/2014/main" id="{9968ADA8-DF3C-4E66-B71B-62CD02D809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23042" y="6428260"/>
            <a:ext cx="55935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fld id="{5FA76616-A844-471C-8FA2-5988FDBD226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Нижний колонтитул 4">
            <a:extLst>
              <a:ext uri="{FF2B5EF4-FFF2-40B4-BE49-F238E27FC236}">
                <a16:creationId xmlns:a16="http://schemas.microsoft.com/office/drawing/2014/main" id="{C0A51F15-0592-400B-9926-1C703DF76C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10978" y="64269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30260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D051B64D-1FD4-47FA-AE55-428395E6C6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571501"/>
            <a:ext cx="548640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60375E9-9D23-4650-A242-2811F2F72F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97305" y="2213811"/>
            <a:ext cx="5486399" cy="315829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pic>
        <p:nvPicPr>
          <p:cNvPr id="6" name="Рисунок 6">
            <a:extLst>
              <a:ext uri="{FF2B5EF4-FFF2-40B4-BE49-F238E27FC236}">
                <a16:creationId xmlns:a16="http://schemas.microsoft.com/office/drawing/2014/main" id="{BF05EEAA-3D99-4B5E-B3DF-7C26147DDDA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59" y="6361901"/>
            <a:ext cx="12190141" cy="495224"/>
          </a:xfrm>
          <a:prstGeom prst="rect">
            <a:avLst/>
          </a:prstGeom>
        </p:spPr>
      </p:pic>
      <p:pic>
        <p:nvPicPr>
          <p:cNvPr id="7" name="Рисунок 8">
            <a:extLst>
              <a:ext uri="{FF2B5EF4-FFF2-40B4-BE49-F238E27FC236}">
                <a16:creationId xmlns:a16="http://schemas.microsoft.com/office/drawing/2014/main" id="{338374B1-148A-43F9-8022-CD23AAA438A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5870064"/>
            <a:ext cx="12192000" cy="503630"/>
          </a:xfrm>
          <a:prstGeom prst="rect">
            <a:avLst/>
          </a:prstGeom>
        </p:spPr>
      </p:pic>
      <p:sp>
        <p:nvSpPr>
          <p:cNvPr id="10" name="Номер слайда 5">
            <a:extLst>
              <a:ext uri="{FF2B5EF4-FFF2-40B4-BE49-F238E27FC236}">
                <a16:creationId xmlns:a16="http://schemas.microsoft.com/office/drawing/2014/main" id="{9968ADA8-DF3C-4E66-B71B-62CD02D809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23042" y="6428260"/>
            <a:ext cx="55935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fld id="{5FA76616-A844-471C-8FA2-5988FDBD226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Нижний колонтитул 4">
            <a:extLst>
              <a:ext uri="{FF2B5EF4-FFF2-40B4-BE49-F238E27FC236}">
                <a16:creationId xmlns:a16="http://schemas.microsoft.com/office/drawing/2014/main" id="{C0A51F15-0592-400B-9926-1C703DF76C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10978" y="64269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3349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119773E-154B-4183-B54F-BC0064FDA5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00AE13D-2785-415A-9274-A7B8ED7519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1AA1447-7A2A-4D42-9AE4-F5C95287EF4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0A51F15-0592-400B-9926-1C703DF76C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968ADA8-DF3C-4E66-B71B-62CD02D809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A76616-A844-471C-8FA2-5988FDBD22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42007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0" r:id="rId3"/>
    <p:sldLayoutId id="2147483663" r:id="rId4"/>
    <p:sldLayoutId id="2147483652" r:id="rId5"/>
    <p:sldLayoutId id="2147483651" r:id="rId6"/>
    <p:sldLayoutId id="2147483664" r:id="rId7"/>
    <p:sldLayoutId id="2147483657" r:id="rId8"/>
    <p:sldLayoutId id="2147483656" r:id="rId9"/>
    <p:sldLayoutId id="2147483662" r:id="rId10"/>
    <p:sldLayoutId id="2147483655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" userDrawn="1">
          <p15:clr>
            <a:srgbClr val="F26B43"/>
          </p15:clr>
        </p15:guide>
        <p15:guide id="2" pos="7296" userDrawn="1">
          <p15:clr>
            <a:srgbClr val="F26B43"/>
          </p15:clr>
        </p15:guide>
        <p15:guide id="3" orient="horz" pos="360" userDrawn="1">
          <p15:clr>
            <a:srgbClr val="F26B43"/>
          </p15:clr>
        </p15:guide>
        <p15:guide id="4" orient="horz" pos="3384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.em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hyperlink" Target="mailto:sale@rotex.net.ua" TargetMode="Externa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4892078B-7A11-4577-8431-6BABBD85C7BA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633200" y="6427788"/>
            <a:ext cx="558800" cy="365125"/>
          </a:xfrm>
        </p:spPr>
        <p:txBody>
          <a:bodyPr/>
          <a:lstStyle/>
          <a:p>
            <a:fld id="{5FA76616-A844-471C-8FA2-5988FDBD2268}" type="slidenum">
              <a:rPr lang="en-US" smtClean="0"/>
              <a:pPr/>
              <a:t>1</a:t>
            </a:fld>
            <a:endParaRPr lang="en-US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A5FB529-C011-9C82-63EA-A8D1D146D4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766" y="1471022"/>
            <a:ext cx="2237426" cy="883997"/>
          </a:xfrm>
          <a:prstGeom prst="rect">
            <a:avLst/>
          </a:prstGeom>
        </p:spPr>
      </p:pic>
      <p:sp>
        <p:nvSpPr>
          <p:cNvPr id="7" name="Заголовок 3">
            <a:extLst>
              <a:ext uri="{FF2B5EF4-FFF2-40B4-BE49-F238E27FC236}">
                <a16:creationId xmlns:a16="http://schemas.microsoft.com/office/drawing/2014/main" id="{45127F25-0748-60BE-DAF7-E8104918D6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8279" y="2860646"/>
            <a:ext cx="11733721" cy="2414370"/>
          </a:xfrm>
        </p:spPr>
        <p:txBody>
          <a:bodyPr>
            <a:normAutofit/>
          </a:bodyPr>
          <a:lstStyle/>
          <a:p>
            <a:r>
              <a:rPr lang="uk-UA" dirty="0"/>
              <a:t>НОВИНКИ</a:t>
            </a:r>
            <a:r>
              <a:rPr lang="en-US" dirty="0"/>
              <a:t> </a:t>
            </a:r>
            <a:r>
              <a:rPr lang="uk-UA" dirty="0"/>
              <a:t>МУЛЬТ</a:t>
            </a:r>
            <a:r>
              <a:rPr lang="ru-RU" dirty="0"/>
              <a:t>И</a:t>
            </a:r>
            <a:r>
              <a:rPr lang="uk-UA" dirty="0"/>
              <a:t>ПІЧКИ</a:t>
            </a:r>
            <a:r>
              <a:rPr lang="en-US" dirty="0"/>
              <a:t> </a:t>
            </a:r>
            <a:br>
              <a:rPr lang="en-US" dirty="0"/>
            </a:br>
            <a:r>
              <a:rPr lang="en-US" sz="4000" dirty="0"/>
              <a:t>ROM420-L</a:t>
            </a:r>
            <a:r>
              <a:rPr lang="uk-UA" sz="4000" dirty="0"/>
              <a:t> та </a:t>
            </a:r>
            <a:r>
              <a:rPr lang="en-US" sz="4000" dirty="0"/>
              <a:t>ROM680-XL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162011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C4EA0F62-E15A-4B4C-9737-C713378D90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FA76616-A844-471C-8FA2-5988FDBD2268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6971030-89B8-09F9-9D9F-A55302E5DDA7}"/>
              </a:ext>
            </a:extLst>
          </p:cNvPr>
          <p:cNvSpPr txBox="1"/>
          <p:nvPr/>
        </p:nvSpPr>
        <p:spPr>
          <a:xfrm>
            <a:off x="411061" y="324697"/>
            <a:ext cx="6096000" cy="5688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ru-RU" sz="2800" dirty="0">
                <a:latin typeface="+mj-lt"/>
              </a:rPr>
              <a:t>Модель </a:t>
            </a:r>
            <a:r>
              <a:rPr lang="en-US" sz="2800" b="1" i="0" u="none" strike="noStrike" baseline="0" dirty="0">
                <a:latin typeface="+mj-lt"/>
              </a:rPr>
              <a:t>ROM420-L </a:t>
            </a:r>
            <a:r>
              <a:rPr lang="en-US" sz="2800" b="1" i="0" u="none" strike="noStrike" baseline="0" dirty="0" err="1">
                <a:latin typeface="+mj-lt"/>
              </a:rPr>
              <a:t>MultiFry</a:t>
            </a:r>
            <a:endParaRPr lang="en-US" sz="2800" b="1" dirty="0">
              <a:latin typeface="+mj-l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2B518D6-D946-C29B-482A-489E68DF55B1}"/>
              </a:ext>
            </a:extLst>
          </p:cNvPr>
          <p:cNvSpPr txBox="1"/>
          <p:nvPr/>
        </p:nvSpPr>
        <p:spPr>
          <a:xfrm>
            <a:off x="7951328" y="5431196"/>
            <a:ext cx="186183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2400" dirty="0"/>
              <a:t>РЦ </a:t>
            </a:r>
            <a:r>
              <a:rPr lang="en-US" sz="2400" b="1" dirty="0">
                <a:solidFill>
                  <a:srgbClr val="FF0000"/>
                </a:solidFill>
              </a:rPr>
              <a:t>2299</a:t>
            </a:r>
            <a:r>
              <a:rPr lang="uk-UA" sz="2400" dirty="0"/>
              <a:t> </a:t>
            </a:r>
            <a:r>
              <a:rPr lang="uk-UA" sz="2400" dirty="0" err="1"/>
              <a:t>гр</a:t>
            </a:r>
            <a:r>
              <a:rPr lang="ru-RU" sz="2400" dirty="0"/>
              <a:t>н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7AF57393-BF8C-9328-5024-E60C958BC2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11364" y="1094013"/>
            <a:ext cx="1223355" cy="3924065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DB2ACA75-BFF7-E58A-5E36-7BC541DB93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1" y="1449512"/>
            <a:ext cx="1390351" cy="3889119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A4D10D57-9B39-2E03-447E-51BF0F54F5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6233" y="-155105"/>
            <a:ext cx="6981656" cy="6981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77331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FA7265-D484-4E6A-9FFA-7C45339E8A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4B482D6-E21C-F496-AD79-706229E54D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FA76616-A844-471C-8FA2-5988FDBD2268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458AA50-EAFC-4D86-3BBA-BF8332500467}"/>
              </a:ext>
            </a:extLst>
          </p:cNvPr>
          <p:cNvSpPr txBox="1"/>
          <p:nvPr/>
        </p:nvSpPr>
        <p:spPr>
          <a:xfrm>
            <a:off x="411061" y="324697"/>
            <a:ext cx="6096000" cy="5688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ru-RU" sz="2800" dirty="0">
                <a:latin typeface="+mj-lt"/>
              </a:rPr>
              <a:t>Модель </a:t>
            </a:r>
            <a:r>
              <a:rPr lang="en-US" sz="2800" b="1" i="0" u="none" strike="noStrike" baseline="0" dirty="0">
                <a:latin typeface="+mj-lt"/>
              </a:rPr>
              <a:t>ROM420-L </a:t>
            </a:r>
            <a:r>
              <a:rPr lang="en-US" sz="2800" b="1" i="0" u="none" strike="noStrike" baseline="0" dirty="0" err="1">
                <a:latin typeface="+mj-lt"/>
              </a:rPr>
              <a:t>MultiFry</a:t>
            </a:r>
            <a:endParaRPr lang="en-US" sz="2800" b="1" dirty="0">
              <a:latin typeface="+mj-lt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B9BA245-D13D-9DF3-BF3D-8FB65E4FF04A}"/>
              </a:ext>
            </a:extLst>
          </p:cNvPr>
          <p:cNvSpPr txBox="1"/>
          <p:nvPr/>
        </p:nvSpPr>
        <p:spPr>
          <a:xfrm>
            <a:off x="5193715" y="3933785"/>
            <a:ext cx="5948723" cy="18466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2400" b="1" dirty="0"/>
              <a:t>Комплектація</a:t>
            </a:r>
            <a:r>
              <a:rPr lang="en-US" sz="2400" b="1" dirty="0"/>
              <a:t>:</a:t>
            </a:r>
          </a:p>
          <a:p>
            <a:r>
              <a:rPr lang="en-US" spc="15" dirty="0">
                <a:cs typeface="Montserrat"/>
              </a:rPr>
              <a:t>- </a:t>
            </a:r>
            <a:r>
              <a:rPr lang="uk-UA" spc="15" dirty="0" err="1">
                <a:cs typeface="Montserrat"/>
              </a:rPr>
              <a:t>Мультипіч</a:t>
            </a:r>
            <a:endParaRPr lang="en-US" spc="15" dirty="0">
              <a:cs typeface="Montserrat"/>
            </a:endParaRPr>
          </a:p>
          <a:p>
            <a:r>
              <a:rPr lang="en-US" spc="15" dirty="0">
                <a:cs typeface="Montserrat"/>
              </a:rPr>
              <a:t>- </a:t>
            </a:r>
            <a:r>
              <a:rPr lang="uk-UA" spc="15" dirty="0">
                <a:cs typeface="Montserrat"/>
              </a:rPr>
              <a:t>Інструкція</a:t>
            </a:r>
            <a:endParaRPr lang="en-US" spc="15" dirty="0">
              <a:cs typeface="Montserrat"/>
            </a:endParaRPr>
          </a:p>
          <a:p>
            <a:r>
              <a:rPr lang="en-US" spc="20" dirty="0">
                <a:cs typeface="Montserrat"/>
              </a:rPr>
              <a:t>- </a:t>
            </a:r>
            <a:r>
              <a:rPr lang="uk-UA" spc="20" dirty="0">
                <a:cs typeface="Montserrat"/>
              </a:rPr>
              <a:t>Чаша</a:t>
            </a:r>
            <a:r>
              <a:rPr lang="uk-UA" spc="5" dirty="0">
                <a:cs typeface="Montserrat"/>
              </a:rPr>
              <a:t> </a:t>
            </a:r>
            <a:r>
              <a:rPr lang="uk-UA" spc="15" dirty="0">
                <a:cs typeface="Montserrat"/>
              </a:rPr>
              <a:t>4л</a:t>
            </a:r>
            <a:endParaRPr lang="en-US" spc="15" dirty="0">
              <a:cs typeface="Montserrat"/>
            </a:endParaRPr>
          </a:p>
          <a:p>
            <a:r>
              <a:rPr lang="en-US" spc="15" dirty="0">
                <a:cs typeface="Montserrat"/>
              </a:rPr>
              <a:t>- </a:t>
            </a:r>
            <a:r>
              <a:rPr lang="uk-UA" spc="15" dirty="0">
                <a:cs typeface="Montserrat"/>
              </a:rPr>
              <a:t>Решітка</a:t>
            </a:r>
            <a:endParaRPr lang="uk-UA" dirty="0">
              <a:cs typeface="Montserrat"/>
            </a:endParaRPr>
          </a:p>
          <a:p>
            <a:endParaRPr lang="uk-UA" dirty="0"/>
          </a:p>
        </p:txBody>
      </p:sp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CD55E4F2-B1B4-590C-09A7-A22F030EC5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79532" y="1220454"/>
            <a:ext cx="3477709" cy="4687051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53999167-7D98-011F-E378-5EFC26FCA4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215" y="1103265"/>
            <a:ext cx="2417836" cy="2325735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A9C7D369-4B45-777D-1B95-FF62B3FBD6E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215" y="2495409"/>
            <a:ext cx="3962564" cy="3412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39488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D07006-BA78-86C0-D7C4-B71E636A62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CEBAE273-C519-5035-CA54-97263F1894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FA76616-A844-471C-8FA2-5988FDBD2268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9B00A7F-4F1C-AC65-BF40-796E224735D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799" y="1435692"/>
            <a:ext cx="2176763" cy="3343229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A2CD8B25-A3C0-5107-DD8B-E903C0B905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2624" y="893570"/>
            <a:ext cx="5880577" cy="441336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C2DE607-2ECF-E265-E99A-33ED3ED9DF40}"/>
              </a:ext>
            </a:extLst>
          </p:cNvPr>
          <p:cNvSpPr txBox="1"/>
          <p:nvPr/>
        </p:nvSpPr>
        <p:spPr>
          <a:xfrm>
            <a:off x="411061" y="324697"/>
            <a:ext cx="6096000" cy="5688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ru-RU" sz="2800" dirty="0">
                <a:latin typeface="+mj-lt"/>
              </a:rPr>
              <a:t>Модель </a:t>
            </a:r>
            <a:r>
              <a:rPr lang="en-US" sz="2800" b="1" i="0" u="none" strike="noStrike" baseline="0" dirty="0">
                <a:latin typeface="+mj-lt"/>
              </a:rPr>
              <a:t>ROM420-L </a:t>
            </a:r>
            <a:r>
              <a:rPr lang="en-US" sz="2800" b="1" i="0" u="none" strike="noStrike" baseline="0" dirty="0" err="1">
                <a:latin typeface="+mj-lt"/>
              </a:rPr>
              <a:t>MultiFry</a:t>
            </a:r>
            <a:endParaRPr lang="en-US" sz="2800" b="1" dirty="0">
              <a:latin typeface="+mj-lt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E64CC9D-83AC-0FFE-6438-EEC6E7E5EA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64720" y="893570"/>
            <a:ext cx="3631280" cy="4413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14717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5F700443-65DB-40D6-B5A0-280B1E37FF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FA76616-A844-471C-8FA2-5988FDBD2268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851D87B-CBE9-4E38-A2B0-734DF5EF6CD6}"/>
              </a:ext>
            </a:extLst>
          </p:cNvPr>
          <p:cNvSpPr txBox="1"/>
          <p:nvPr/>
        </p:nvSpPr>
        <p:spPr>
          <a:xfrm>
            <a:off x="411061" y="324697"/>
            <a:ext cx="6096000" cy="5688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ru-RU" sz="2800" dirty="0">
                <a:latin typeface="+mj-lt"/>
              </a:rPr>
              <a:t>Модель </a:t>
            </a:r>
            <a:r>
              <a:rPr lang="en-US" sz="2800" b="1" i="0" u="none" strike="noStrike" baseline="0" dirty="0">
                <a:latin typeface="+mj-lt"/>
              </a:rPr>
              <a:t>ROM680-XL</a:t>
            </a:r>
            <a:r>
              <a:rPr lang="uk-UA" sz="2800" b="1" i="0" u="none" strike="noStrike" baseline="0" dirty="0">
                <a:latin typeface="+mj-lt"/>
              </a:rPr>
              <a:t> </a:t>
            </a:r>
            <a:r>
              <a:rPr lang="en-US" sz="2800" b="1" i="0" u="none" strike="noStrike" baseline="0" dirty="0" err="1">
                <a:latin typeface="+mj-lt"/>
              </a:rPr>
              <a:t>MultiFry</a:t>
            </a:r>
            <a:endParaRPr lang="en-US" sz="2800" b="1" dirty="0">
              <a:latin typeface="+mj-l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C10F7E-7A54-42F7-BF95-0A7E2CBD96D3}"/>
              </a:ext>
            </a:extLst>
          </p:cNvPr>
          <p:cNvSpPr txBox="1"/>
          <p:nvPr/>
        </p:nvSpPr>
        <p:spPr>
          <a:xfrm>
            <a:off x="8507013" y="5471029"/>
            <a:ext cx="184073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2400" dirty="0"/>
              <a:t>РЦ </a:t>
            </a:r>
            <a:r>
              <a:rPr lang="en-US" sz="2400" b="1" dirty="0">
                <a:solidFill>
                  <a:srgbClr val="FF0000"/>
                </a:solidFill>
              </a:rPr>
              <a:t>3399</a:t>
            </a:r>
            <a:r>
              <a:rPr lang="uk-UA" sz="2400" dirty="0"/>
              <a:t> </a:t>
            </a:r>
            <a:r>
              <a:rPr lang="uk-UA" sz="2400" dirty="0" err="1"/>
              <a:t>гр</a:t>
            </a:r>
            <a:r>
              <a:rPr lang="ru-RU" sz="2400" dirty="0"/>
              <a:t>н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55E0E3D-BD53-51A1-5B9F-2EC3EC90BB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4347" y="1499476"/>
            <a:ext cx="1311603" cy="366884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3BB936E-09C7-BA37-321F-396CD5AF2E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89992" y="1385288"/>
            <a:ext cx="1142087" cy="3667447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4722C08-4BA0-91E1-399A-AE3763ECEC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8294" y="752899"/>
            <a:ext cx="4795412" cy="5472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62155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FBB145-6077-F0B4-7425-F6F7B6C69D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602899D-D4A4-6BE8-08B5-F36A8B183BC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FA76616-A844-471C-8FA2-5988FDBD2268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7A68D22-2BAE-E9A4-796A-4D64409926FB}"/>
              </a:ext>
            </a:extLst>
          </p:cNvPr>
          <p:cNvSpPr txBox="1"/>
          <p:nvPr/>
        </p:nvSpPr>
        <p:spPr>
          <a:xfrm>
            <a:off x="411061" y="324697"/>
            <a:ext cx="6096000" cy="5688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ru-RU" sz="2800" dirty="0">
                <a:latin typeface="+mj-lt"/>
              </a:rPr>
              <a:t>Модель </a:t>
            </a:r>
            <a:r>
              <a:rPr lang="en-US" sz="2800" b="1" i="0" u="none" strike="noStrike" baseline="0" dirty="0">
                <a:latin typeface="+mj-lt"/>
              </a:rPr>
              <a:t>ROM420-L </a:t>
            </a:r>
            <a:r>
              <a:rPr lang="en-US" sz="2800" b="1" i="0" u="none" strike="noStrike" baseline="0" dirty="0" err="1">
                <a:latin typeface="+mj-lt"/>
              </a:rPr>
              <a:t>MultiFry</a:t>
            </a:r>
            <a:endParaRPr lang="en-US" sz="2800" b="1" dirty="0">
              <a:latin typeface="+mj-lt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8DB3963-115F-06B1-8D13-AB170043CC2D}"/>
              </a:ext>
            </a:extLst>
          </p:cNvPr>
          <p:cNvSpPr txBox="1"/>
          <p:nvPr/>
        </p:nvSpPr>
        <p:spPr>
          <a:xfrm>
            <a:off x="5193715" y="3933785"/>
            <a:ext cx="5948723" cy="22159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2400" dirty="0"/>
              <a:t>Комплектація</a:t>
            </a:r>
            <a:r>
              <a:rPr lang="en-US" sz="2400" dirty="0"/>
              <a:t>:</a:t>
            </a:r>
          </a:p>
          <a:p>
            <a:r>
              <a:rPr lang="en-US" sz="2400" spc="15" dirty="0">
                <a:cs typeface="Montserrat"/>
              </a:rPr>
              <a:t>- </a:t>
            </a:r>
            <a:r>
              <a:rPr lang="uk-UA" sz="2400" spc="15" dirty="0" err="1">
                <a:cs typeface="Montserrat"/>
              </a:rPr>
              <a:t>Мультипіч</a:t>
            </a:r>
            <a:endParaRPr lang="en-US" sz="2400" spc="15" dirty="0">
              <a:cs typeface="Montserrat"/>
            </a:endParaRPr>
          </a:p>
          <a:p>
            <a:r>
              <a:rPr lang="en-US" sz="2400" spc="15" dirty="0">
                <a:cs typeface="Montserrat"/>
              </a:rPr>
              <a:t>- </a:t>
            </a:r>
            <a:r>
              <a:rPr lang="uk-UA" sz="2400" spc="15" dirty="0">
                <a:cs typeface="Montserrat"/>
              </a:rPr>
              <a:t>Інструкція</a:t>
            </a:r>
            <a:endParaRPr lang="en-US" sz="2400" spc="15" dirty="0">
              <a:cs typeface="Montserrat"/>
            </a:endParaRPr>
          </a:p>
          <a:p>
            <a:r>
              <a:rPr lang="en-US" sz="2400" spc="20" dirty="0">
                <a:cs typeface="Montserrat"/>
              </a:rPr>
              <a:t>- </a:t>
            </a:r>
            <a:r>
              <a:rPr lang="uk-UA" sz="2400" spc="20" dirty="0">
                <a:cs typeface="Montserrat"/>
              </a:rPr>
              <a:t>Чаша</a:t>
            </a:r>
            <a:r>
              <a:rPr lang="uk-UA" sz="2400" spc="5" dirty="0">
                <a:cs typeface="Montserrat"/>
              </a:rPr>
              <a:t> </a:t>
            </a:r>
            <a:r>
              <a:rPr lang="uk-UA" sz="2400" spc="15" dirty="0">
                <a:cs typeface="Montserrat"/>
              </a:rPr>
              <a:t>6 л</a:t>
            </a:r>
            <a:endParaRPr lang="en-US" sz="2400" spc="15" dirty="0">
              <a:cs typeface="Montserrat"/>
            </a:endParaRPr>
          </a:p>
          <a:p>
            <a:r>
              <a:rPr lang="en-US" sz="2400" spc="15" dirty="0">
                <a:cs typeface="Montserrat"/>
              </a:rPr>
              <a:t>- </a:t>
            </a:r>
            <a:r>
              <a:rPr lang="uk-UA" sz="2400" spc="15" dirty="0">
                <a:cs typeface="Montserrat"/>
              </a:rPr>
              <a:t>Кошик 5 л</a:t>
            </a:r>
            <a:endParaRPr lang="uk-UA" sz="2400" dirty="0">
              <a:cs typeface="Montserrat"/>
            </a:endParaRPr>
          </a:p>
          <a:p>
            <a:endParaRPr lang="uk-UA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BC3669D-9530-E392-00B6-BB896333790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08362"/>
            <a:ext cx="4463166" cy="4129958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01B7542-1DEF-3A39-5B09-363D8E0D1FF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9052" y="1080964"/>
            <a:ext cx="1750976" cy="2574337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3F88474-AB7D-3D06-AE04-8D4885ECD15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6107" y="1267320"/>
            <a:ext cx="3229428" cy="417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28334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F0F13F-3E2F-65EB-E17B-1D63C17AB4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C05A8BC3-C02C-4445-124B-B484F5B7B18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FA76616-A844-471C-8FA2-5988FDBD2268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588B7A7-60F4-A26E-74B9-88E67A5AA5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4174" y="1216065"/>
            <a:ext cx="5625220" cy="415289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31B6AC8-9D74-C68A-4A91-9E143D06EC61}"/>
              </a:ext>
            </a:extLst>
          </p:cNvPr>
          <p:cNvSpPr txBox="1"/>
          <p:nvPr/>
        </p:nvSpPr>
        <p:spPr>
          <a:xfrm>
            <a:off x="411061" y="324697"/>
            <a:ext cx="6096000" cy="5688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ru-RU" sz="2800" dirty="0">
                <a:latin typeface="+mj-lt"/>
              </a:rPr>
              <a:t>Модель </a:t>
            </a:r>
            <a:r>
              <a:rPr lang="en-US" sz="2800" b="1" i="0" u="none" strike="noStrike" baseline="0" dirty="0">
                <a:latin typeface="+mj-lt"/>
              </a:rPr>
              <a:t>ROM680-XL</a:t>
            </a:r>
            <a:r>
              <a:rPr lang="uk-UA" sz="2800" b="1" i="0" u="none" strike="noStrike" baseline="0" dirty="0">
                <a:latin typeface="+mj-lt"/>
              </a:rPr>
              <a:t> </a:t>
            </a:r>
            <a:r>
              <a:rPr lang="en-US" sz="2800" b="1" i="0" u="none" strike="noStrike" baseline="0" dirty="0" err="1">
                <a:latin typeface="+mj-lt"/>
              </a:rPr>
              <a:t>MultiFry</a:t>
            </a:r>
            <a:endParaRPr lang="en-US" sz="2800" b="1" dirty="0">
              <a:latin typeface="+mj-lt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6A08BA7-6562-90A2-8CFC-D82CE5E295F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061" y="1844613"/>
            <a:ext cx="2036441" cy="2686406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781D8C4-13E4-978D-06BF-55FED82B00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30351" y="1216064"/>
            <a:ext cx="3607475" cy="4152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5167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693821" y="5221066"/>
            <a:ext cx="6943411" cy="650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952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b="1" dirty="0">
                <a:solidFill>
                  <a:schemeClr val="bg1"/>
                </a:solidFill>
                <a:latin typeface="+mn-lt"/>
                <a:cs typeface="Open Sans" panose="020B0606030504020204" pitchFamily="34" charset="0"/>
              </a:rPr>
              <a:t>E-mail:</a:t>
            </a:r>
            <a:endParaRPr kumimoji="0" lang="ru-RU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+mn-lt"/>
              <a:cs typeface="Open Sans" panose="020B0606030504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  <a:cs typeface="Open Sans" panose="020B0606030504020204" pitchFamily="34" charset="0"/>
                <a:hlinkClick r:id="rId2"/>
              </a:rPr>
              <a:t>info@rotex.ua</a:t>
            </a:r>
            <a:endParaRPr kumimoji="0" lang="uk-UA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+mn-lt"/>
              <a:cs typeface="Open Sans" panose="020B0606030504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5" name="AutoShape 2" descr="https://rotex.net.ua/img/contacts-phone.svg"/>
          <p:cNvSpPr>
            <a:spLocks noChangeAspect="1" noChangeArrowheads="1"/>
          </p:cNvSpPr>
          <p:nvPr/>
        </p:nvSpPr>
        <p:spPr bwMode="auto">
          <a:xfrm>
            <a:off x="58738" y="-12255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3" descr="https://rotex.net.ua/img/contacts-mail.svg"/>
          <p:cNvSpPr>
            <a:spLocks noChangeAspect="1" noChangeArrowheads="1"/>
          </p:cNvSpPr>
          <p:nvPr/>
        </p:nvSpPr>
        <p:spPr bwMode="auto">
          <a:xfrm>
            <a:off x="58738" y="-754063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4" descr="https://rotex.net.ua/img/contacts-phone.svg"/>
          <p:cNvSpPr>
            <a:spLocks noChangeAspect="1" noChangeArrowheads="1"/>
          </p:cNvSpPr>
          <p:nvPr/>
        </p:nvSpPr>
        <p:spPr bwMode="auto">
          <a:xfrm>
            <a:off x="58738" y="-1460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AutoShape 5" descr="https://rotex.net.ua/img/contacts-mail.svg"/>
          <p:cNvSpPr>
            <a:spLocks noChangeAspect="1" noChangeArrowheads="1"/>
          </p:cNvSpPr>
          <p:nvPr/>
        </p:nvSpPr>
        <p:spPr bwMode="auto">
          <a:xfrm>
            <a:off x="58738" y="32543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AutoShape 6" descr="https://rotex.net.ua/img/contacts-pin.svg"/>
          <p:cNvSpPr>
            <a:spLocks noChangeAspect="1" noChangeArrowheads="1"/>
          </p:cNvSpPr>
          <p:nvPr/>
        </p:nvSpPr>
        <p:spPr bwMode="auto">
          <a:xfrm>
            <a:off x="58738" y="7969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DCDAE926-6302-2B35-2F57-905F42E064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444" y="3056481"/>
            <a:ext cx="5449556" cy="2078491"/>
          </a:xfrm>
        </p:spPr>
        <p:txBody>
          <a:bodyPr>
            <a:normAutofit/>
          </a:bodyPr>
          <a:lstStyle/>
          <a:p>
            <a:pPr algn="l"/>
            <a:r>
              <a:rPr lang="ru-RU" sz="2800" dirty="0"/>
              <a:t>Дякуємо за увагу!</a:t>
            </a:r>
            <a:br>
              <a:rPr lang="ru-RU" sz="2800" dirty="0"/>
            </a:b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50369505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Montserrat">
      <a:majorFont>
        <a:latin typeface="Montserrat Bold"/>
        <a:ea typeface=""/>
        <a:cs typeface=""/>
      </a:majorFont>
      <a:minorFont>
        <a:latin typeface="Montserrat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2661</TotalTime>
  <Words>73</Words>
  <Application>Microsoft Office PowerPoint</Application>
  <PresentationFormat>Широкоэкранный</PresentationFormat>
  <Paragraphs>29</Paragraphs>
  <Slides>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13" baseType="lpstr">
      <vt:lpstr>Arial</vt:lpstr>
      <vt:lpstr>Calibri</vt:lpstr>
      <vt:lpstr>Montserrat</vt:lpstr>
      <vt:lpstr>Montserrat Bold</vt:lpstr>
      <vt:lpstr>Тема Office</vt:lpstr>
      <vt:lpstr>НОВИНКИ МУЛЬТИПІЧКИ  ROM420-L та ROM680-XL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Дякуємо за увагу!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Danya</dc:creator>
  <cp:lastModifiedBy>Oleksii Rozum</cp:lastModifiedBy>
  <cp:revision>124</cp:revision>
  <dcterms:created xsi:type="dcterms:W3CDTF">2019-02-20T15:38:26Z</dcterms:created>
  <dcterms:modified xsi:type="dcterms:W3CDTF">2025-01-07T15:10:59Z</dcterms:modified>
</cp:coreProperties>
</file>