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479" r:id="rId2"/>
    <p:sldId id="488" r:id="rId3"/>
    <p:sldId id="476" r:id="rId4"/>
    <p:sldId id="489" r:id="rId5"/>
    <p:sldId id="490" r:id="rId6"/>
    <p:sldId id="485" r:id="rId7"/>
    <p:sldId id="491" r:id="rId8"/>
    <p:sldId id="486" r:id="rId9"/>
    <p:sldId id="487" r:id="rId10"/>
    <p:sldId id="3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ksii Rozum" initials="OR" lastIdx="1" clrIdx="0">
    <p:extLst>
      <p:ext uri="{19B8F6BF-5375-455C-9EA6-DF929625EA0E}">
        <p15:presenceInfo xmlns:p15="http://schemas.microsoft.com/office/powerpoint/2012/main" userId="04f2b53ec6dd1f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1T14:31:28.7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1583 36 24285,'-1582'0'0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1T14:31:32.9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366 1 24575,'-11'0'0,"0"1"0,0 0 0,0 1 0,0 0 0,0 0 0,1 2 0,-1-1 0,1 1 0,0 1 0,0-1 0,0 2 0,1 0 0,0 0 0,0 0 0,-16 15 0,18-14 0,-1-1 0,0-1 0,-1 1 0,1-1 0,-17 6 0,17-7 0,0-1 0,0 1 0,0 1 0,1-1 0,-1 1 0,1 1 0,-10 9 0,9-6 0,2-2 0,0-1 0,1 1 0,0-1 0,0 1 0,-7 13 0,12-18 0,-1 0 0,0 0 0,1 0 0,-1 1 0,1-1 0,0 0 0,-1 0 0,1 0 0,0 0 0,0 0 0,1 0 0,-1 0 0,0 1 0,1-1 0,-1 0 0,1 0 0,0 0 0,0 0 0,-1 0 0,1-1 0,1 1 0,-1 0 0,0 0 0,0-1 0,1 1 0,-1 0 0,4 2 0,6 5 0,1 1 0,0-2 0,1 0 0,0 0 0,0-1 0,1-1 0,0 0 0,0-1 0,0-1 0,20 4 0,-8-1 0,121 45-1365,-122-42-5461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emf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92078B-7A11-4577-8431-6BABBD85C7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3200" y="6427788"/>
            <a:ext cx="558800" cy="365125"/>
          </a:xfrm>
        </p:spPr>
        <p:txBody>
          <a:bodyPr/>
          <a:lstStyle/>
          <a:p>
            <a:fld id="{5FA76616-A844-471C-8FA2-5988FDBD226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5FB529-C011-9C82-63EA-A8D1D146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6" y="1471022"/>
            <a:ext cx="2237426" cy="883997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5127F25-0748-60BE-DAF7-E8104918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139" y="4765125"/>
            <a:ext cx="11733721" cy="124370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НОВИНКИ</a:t>
            </a:r>
            <a:r>
              <a:rPr lang="en-US" b="1" dirty="0"/>
              <a:t> </a:t>
            </a:r>
            <a:r>
              <a:rPr lang="uk-UA" b="1" dirty="0"/>
              <a:t>МУЛЬТ</a:t>
            </a:r>
            <a:r>
              <a:rPr lang="ru-RU" b="1" dirty="0"/>
              <a:t>И</a:t>
            </a:r>
            <a:r>
              <a:rPr lang="uk-UA" b="1" dirty="0"/>
              <a:t>ПІЧКИ</a:t>
            </a:r>
            <a:r>
              <a:rPr lang="en-US" b="1" dirty="0"/>
              <a:t> </a:t>
            </a:r>
            <a:br>
              <a:rPr lang="en-US" dirty="0"/>
            </a:br>
            <a:r>
              <a:rPr lang="en-US" sz="2200" dirty="0"/>
              <a:t>ROM650-XL </a:t>
            </a:r>
            <a:r>
              <a:rPr lang="en-US" sz="2200" dirty="0" err="1"/>
              <a:t>MultiFry</a:t>
            </a:r>
            <a:br>
              <a:rPr lang="uk-UA" sz="2200" dirty="0"/>
            </a:br>
            <a:r>
              <a:rPr lang="en-US" sz="2200" dirty="0"/>
              <a:t>ROM760-XL </a:t>
            </a:r>
            <a:r>
              <a:rPr lang="en-US" sz="2200" dirty="0" err="1"/>
              <a:t>Up&amp;DownFry</a:t>
            </a:r>
            <a:br>
              <a:rPr lang="uk-UA" sz="2200" dirty="0"/>
            </a:br>
            <a:r>
              <a:rPr lang="en-US" sz="2200" dirty="0"/>
              <a:t>ROM770-XL </a:t>
            </a:r>
            <a:r>
              <a:rPr lang="en-US" sz="2200" dirty="0" err="1"/>
              <a:t>Up&amp;DownFry</a:t>
            </a:r>
            <a:br>
              <a:rPr lang="uk-UA" sz="2200" dirty="0"/>
            </a:br>
            <a:r>
              <a:rPr lang="en-US" sz="2200" dirty="0"/>
              <a:t>ROM960-XXL </a:t>
            </a:r>
            <a:r>
              <a:rPr lang="en-US" sz="2200" dirty="0" err="1"/>
              <a:t>Up&amp;DownFry</a:t>
            </a:r>
            <a:br>
              <a:rPr lang="uk-UA" sz="2200" dirty="0"/>
            </a:br>
            <a:r>
              <a:rPr lang="en-US" sz="2200" dirty="0"/>
              <a:t>ROM970-XXL </a:t>
            </a:r>
            <a:r>
              <a:rPr lang="en-US" sz="2200" dirty="0" err="1"/>
              <a:t>Up&amp;DownFry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1620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3821" y="5221066"/>
            <a:ext cx="6943411" cy="65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E-mail:</a:t>
            </a:r>
            <a:endParaRPr kumimoji="0" lang="ru-RU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info@rotex.ua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CDAE926-6302-2B35-2F57-905F42E0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44" y="3056481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69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13AB2F-4C54-4777-A783-DA764FA8F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647E93-3EFB-4C57-9D0A-0272948AD5B3}"/>
              </a:ext>
            </a:extLst>
          </p:cNvPr>
          <p:cNvSpPr/>
          <p:nvPr/>
        </p:nvSpPr>
        <p:spPr>
          <a:xfrm>
            <a:off x="3022556" y="2361465"/>
            <a:ext cx="5407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ROM650-XL </a:t>
            </a:r>
            <a:r>
              <a:rPr lang="en-US" sz="4800" dirty="0" err="1"/>
              <a:t>MultiFry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2272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A0F62-E15A-4B4C-9737-C713378D9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71030-89B8-09F9-9D9F-A55302E5DDA7}"/>
              </a:ext>
            </a:extLst>
          </p:cNvPr>
          <p:cNvSpPr txBox="1"/>
          <p:nvPr/>
        </p:nvSpPr>
        <p:spPr>
          <a:xfrm>
            <a:off x="1675435" y="183740"/>
            <a:ext cx="6096000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+mj-lt"/>
              </a:rPr>
              <a:t>ROM650-XL </a:t>
            </a:r>
            <a:r>
              <a:rPr lang="en-US" sz="2800" b="1" dirty="0" err="1">
                <a:latin typeface="+mj-lt"/>
              </a:rPr>
              <a:t>MultiFry</a:t>
            </a:r>
            <a:endParaRPr lang="en-US" sz="2800" b="1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F57393-BF8C-9328-5024-E60C958B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882" y="1382921"/>
            <a:ext cx="1223355" cy="39240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776F8-B423-94EC-01D5-8A4F0065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57" y="1432038"/>
            <a:ext cx="2957586" cy="38464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33A3A4-86BC-A0ED-7106-85A8DB2D2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19" y="1432038"/>
            <a:ext cx="1399904" cy="3924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572EC0-739D-4E92-DA4C-5E839AED3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538" y="3814947"/>
            <a:ext cx="1762699" cy="213693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39BBCF3-5BE3-6BA3-21AE-115CC61E8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210" y="2119724"/>
            <a:ext cx="24006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>
                <a:solidFill>
                  <a:srgbClr val="FF0000"/>
                </a:solidFill>
                <a:latin typeface="Arial" panose="020B0604020202020204" pitchFamily="34" charset="0"/>
              </a:rPr>
              <a:t>Кольорове підсвічування страв</a:t>
            </a:r>
            <a:endParaRPr kumimoji="0" lang="uk-UA" altLang="uk-UA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4EAFBDB9-34C8-2F60-16BA-ED2E43A3FF77}"/>
                  </a:ext>
                </a:extLst>
              </p14:cNvPr>
              <p14:cNvContentPartPr/>
              <p14:nvPr/>
            </p14:nvContentPartPr>
            <p14:xfrm>
              <a:off x="4690675" y="2567708"/>
              <a:ext cx="569535" cy="72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4EAFBDB9-34C8-2F60-16BA-ED2E43A3FF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4559" y="2555468"/>
                <a:ext cx="581768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DB8B4407-339D-6697-7834-ED5C87ACC24E}"/>
                  </a:ext>
                </a:extLst>
              </p14:cNvPr>
              <p14:cNvContentPartPr/>
              <p14:nvPr/>
            </p14:nvContentPartPr>
            <p14:xfrm>
              <a:off x="4654675" y="2504348"/>
              <a:ext cx="137520" cy="15408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DB8B4407-339D-6697-7834-ED5C87ACC2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8555" y="2498228"/>
                <a:ext cx="149760" cy="1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73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6BDDD9-B7EF-4F45-B431-EC6B5407B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42D005-7230-4227-9876-04F4B9606D48}"/>
              </a:ext>
            </a:extLst>
          </p:cNvPr>
          <p:cNvSpPr/>
          <p:nvPr/>
        </p:nvSpPr>
        <p:spPr>
          <a:xfrm>
            <a:off x="2305224" y="1541659"/>
            <a:ext cx="699197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ROM760-XL </a:t>
            </a:r>
            <a:r>
              <a:rPr lang="en-US" sz="4800" dirty="0" err="1"/>
              <a:t>Up&amp;DownFry</a:t>
            </a:r>
            <a:br>
              <a:rPr lang="uk-UA" sz="4800" dirty="0"/>
            </a:br>
            <a:r>
              <a:rPr lang="en-US" sz="4800" dirty="0"/>
              <a:t>ROM770-XL </a:t>
            </a:r>
            <a:r>
              <a:rPr lang="en-US" sz="4800" dirty="0" err="1"/>
              <a:t>Up&amp;DownFry</a:t>
            </a:r>
            <a:br>
              <a:rPr lang="uk-UA" sz="4800" dirty="0"/>
            </a:br>
            <a:r>
              <a:rPr lang="en-US" sz="4800" dirty="0"/>
              <a:t>ROM960-XXL </a:t>
            </a:r>
            <a:r>
              <a:rPr lang="en-US" sz="4800" dirty="0" err="1"/>
              <a:t>Up&amp;DownFry</a:t>
            </a:r>
            <a:br>
              <a:rPr lang="uk-UA" sz="4800" dirty="0"/>
            </a:br>
            <a:r>
              <a:rPr lang="en-US" sz="4800" dirty="0"/>
              <a:t>ROM970-XXL </a:t>
            </a:r>
            <a:r>
              <a:rPr lang="en-US" sz="4800" dirty="0" err="1"/>
              <a:t>Up&amp;DownFry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8776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9899EA-01FE-415F-AB2A-54282448B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74F1-B4BB-4724-BB3F-1681F2DE8C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29" y="152400"/>
            <a:ext cx="3501292" cy="2625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F96207-A3D4-4F84-980E-08058F81C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29" y="3325201"/>
            <a:ext cx="3501292" cy="2625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1F9EA-9E39-43C9-9EEF-B2D63F57B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95" y="1059523"/>
            <a:ext cx="3554276" cy="3578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A825D4-5E32-4A84-AFAE-BD696035402A}"/>
              </a:ext>
            </a:extLst>
          </p:cNvPr>
          <p:cNvSpPr txBox="1"/>
          <p:nvPr/>
        </p:nvSpPr>
        <p:spPr>
          <a:xfrm>
            <a:off x="297847" y="11723"/>
            <a:ext cx="10681008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 err="1">
                <a:latin typeface="+mj-lt"/>
              </a:rPr>
              <a:t>Моделі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>
                <a:latin typeface="+mj-lt"/>
              </a:rPr>
              <a:t>з функцією </a:t>
            </a:r>
            <a:r>
              <a:rPr lang="ru-RU" sz="2800" dirty="0">
                <a:latin typeface="+mj-lt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Up&amp;DownFry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C3B455-9A5F-4634-BEE6-3A1E24E772DF}"/>
              </a:ext>
            </a:extLst>
          </p:cNvPr>
          <p:cNvSpPr/>
          <p:nvPr/>
        </p:nvSpPr>
        <p:spPr>
          <a:xfrm>
            <a:off x="6096000" y="909155"/>
            <a:ext cx="1515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Нагрівальний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елемент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зверху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7EDC6B-5AC3-4172-855A-4FD286DD0808}"/>
              </a:ext>
            </a:extLst>
          </p:cNvPr>
          <p:cNvSpPr/>
          <p:nvPr/>
        </p:nvSpPr>
        <p:spPr>
          <a:xfrm>
            <a:off x="6096000" y="4176520"/>
            <a:ext cx="1515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Нагрівальний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елемент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знизу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0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DE79CC-4F7C-A03A-FEB6-416E0741E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0149-90FD-FD24-07C2-B9ABC3609E4D}"/>
              </a:ext>
            </a:extLst>
          </p:cNvPr>
          <p:cNvSpPr txBox="1"/>
          <p:nvPr/>
        </p:nvSpPr>
        <p:spPr>
          <a:xfrm>
            <a:off x="621713" y="954535"/>
            <a:ext cx="1068100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Що дає ця функція:</a:t>
            </a:r>
          </a:p>
          <a:p>
            <a:r>
              <a:rPr lang="uk-UA" sz="2000" b="1" dirty="0"/>
              <a:t>Рівномірне приготування страв</a:t>
            </a:r>
            <a:br>
              <a:rPr lang="uk-UA" sz="2000" dirty="0"/>
            </a:br>
            <a:r>
              <a:rPr lang="uk-UA" sz="2000" dirty="0"/>
              <a:t>Тепло надходить зверху та знизу одночасно, тому їжа пропікається </a:t>
            </a:r>
            <a:r>
              <a:rPr lang="uk-UA" sz="2000" dirty="0" err="1"/>
              <a:t>однорідно</a:t>
            </a:r>
            <a:r>
              <a:rPr lang="uk-UA" sz="2000" dirty="0"/>
              <a:t> — без сирих чи перепечених ділянок.</a:t>
            </a:r>
          </a:p>
          <a:p>
            <a:r>
              <a:rPr lang="uk-UA" sz="2000" b="1" dirty="0"/>
              <a:t>Хрустка скоринка з усіх боків</a:t>
            </a:r>
            <a:br>
              <a:rPr lang="uk-UA" sz="2000" dirty="0"/>
            </a:br>
            <a:r>
              <a:rPr lang="uk-UA" sz="2000" dirty="0"/>
              <a:t>Завдяки одночасному нагріву зверху й знизу страви набувають апетитної хрусткої текстури — це особливо важливо для м’яса, картоплі </a:t>
            </a:r>
            <a:r>
              <a:rPr lang="uk-UA" sz="2000" dirty="0" err="1"/>
              <a:t>фрі</a:t>
            </a:r>
            <a:r>
              <a:rPr lang="uk-UA" sz="2000" dirty="0"/>
              <a:t> чи випічки.</a:t>
            </a:r>
          </a:p>
          <a:p>
            <a:r>
              <a:rPr lang="uk-UA" sz="2000" b="1" dirty="0"/>
              <a:t>Мінімальна потреба в перевертанні</a:t>
            </a:r>
            <a:br>
              <a:rPr lang="uk-UA" sz="2000" dirty="0"/>
            </a:br>
            <a:r>
              <a:rPr lang="uk-UA" sz="2000" dirty="0"/>
              <a:t>На відміну від звичайних моделей, тут продукти не потрібно часто перевертати — вони добре підсмажуються з обох боків автоматично.</a:t>
            </a:r>
          </a:p>
          <a:p>
            <a:r>
              <a:rPr lang="uk-UA" sz="2000" b="1" dirty="0"/>
              <a:t>Більше кулінарних можливостей</a:t>
            </a:r>
            <a:br>
              <a:rPr lang="uk-UA" sz="2000" dirty="0"/>
            </a:br>
            <a:r>
              <a:rPr lang="uk-UA" sz="2000" dirty="0"/>
              <a:t>Функція підходить не лише для смаження — з нею можна готувати запіканки, піцу, випічку чи м’ясо, як у духовці.</a:t>
            </a:r>
          </a:p>
        </p:txBody>
      </p:sp>
    </p:spTree>
    <p:extLst>
      <p:ext uri="{BB962C8B-B14F-4D97-AF65-F5344CB8AC3E}">
        <p14:creationId xmlns:p14="http://schemas.microsoft.com/office/powerpoint/2010/main" val="41984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1997F-C81E-4213-9DD2-8BBDE0E83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8FFD6C-1EBB-4070-BA54-E7FBD689AB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6" y="929053"/>
            <a:ext cx="5357447" cy="40180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F4BD66-8C73-4A25-8FF7-81ECA884070E}"/>
              </a:ext>
            </a:extLst>
          </p:cNvPr>
          <p:cNvSpPr/>
          <p:nvPr/>
        </p:nvSpPr>
        <p:spPr>
          <a:xfrm>
            <a:off x="386862" y="217971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/>
              <a:t>Моделі мають внутрішній захисний кожух з нержавіючої сталі.</a:t>
            </a:r>
          </a:p>
          <a:p>
            <a:pPr algn="ctr"/>
            <a:r>
              <a:rPr lang="uk-UA" sz="2800" dirty="0"/>
              <a:t>Краща теплоізоляція та очищення поверхні всередині.</a:t>
            </a:r>
          </a:p>
        </p:txBody>
      </p:sp>
    </p:spTree>
    <p:extLst>
      <p:ext uri="{BB962C8B-B14F-4D97-AF65-F5344CB8AC3E}">
        <p14:creationId xmlns:p14="http://schemas.microsoft.com/office/powerpoint/2010/main" val="130447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766FA-F992-8E6C-52A8-163E32BF0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0D80A8-EC13-C16D-15CA-88FD82ED2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079824-D2F1-923B-1CBF-5170A1AA65B9}"/>
              </a:ext>
            </a:extLst>
          </p:cNvPr>
          <p:cNvSpPr txBox="1"/>
          <p:nvPr/>
        </p:nvSpPr>
        <p:spPr>
          <a:xfrm>
            <a:off x="689357" y="191174"/>
            <a:ext cx="11579506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ROM</a:t>
            </a:r>
            <a:r>
              <a:rPr lang="ru-RU" sz="2800" b="1" dirty="0"/>
              <a:t>760</a:t>
            </a:r>
            <a:r>
              <a:rPr lang="en-US" sz="2800" b="1" dirty="0"/>
              <a:t>-XL </a:t>
            </a:r>
            <a:r>
              <a:rPr lang="en-US" sz="2800" b="1" dirty="0" err="1"/>
              <a:t>Up&amp;DownFry</a:t>
            </a:r>
            <a:r>
              <a:rPr lang="en-US" sz="2800" b="1" dirty="0"/>
              <a:t>        </a:t>
            </a:r>
            <a:r>
              <a:rPr lang="uk-UA" sz="2800" b="1" dirty="0"/>
              <a:t> та </a:t>
            </a:r>
            <a:r>
              <a:rPr lang="en-US" sz="2800" b="1" dirty="0"/>
              <a:t>        ROM</a:t>
            </a:r>
            <a:r>
              <a:rPr lang="ru-RU" sz="2800" b="1" dirty="0"/>
              <a:t>770</a:t>
            </a:r>
            <a:r>
              <a:rPr lang="en-US" sz="2800" b="1" dirty="0"/>
              <a:t>-XL </a:t>
            </a:r>
            <a:r>
              <a:rPr lang="en-US" sz="2800" b="1" dirty="0" err="1"/>
              <a:t>Up&amp;DownFry</a:t>
            </a:r>
            <a:endParaRPr lang="en-US" sz="2800" b="1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76F959-C328-F5CB-A40E-A7982C529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28" y="4879423"/>
            <a:ext cx="1176468" cy="1088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7D3839-A0DC-6C8D-8D7F-B0F963038C1C}"/>
              </a:ext>
            </a:extLst>
          </p:cNvPr>
          <p:cNvSpPr txBox="1"/>
          <p:nvPr/>
        </p:nvSpPr>
        <p:spPr>
          <a:xfrm>
            <a:off x="4888612" y="5962031"/>
            <a:ext cx="6134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Зручний знімний кошик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7B9A03-1069-251A-D9D6-1E7558E2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04" y="1216550"/>
            <a:ext cx="2840750" cy="38782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F9394B-BC01-F394-5BD0-AD416D6F0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965" y="1276266"/>
            <a:ext cx="1203613" cy="40141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9B390B-AFB3-9B0C-BD1E-4C078ACED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8" y="1276266"/>
            <a:ext cx="1425877" cy="39968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A2AFC7-1B51-28E4-B6F8-EDD9C4056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719" y="1276266"/>
            <a:ext cx="2840750" cy="38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16EB-00F7-4A41-0BBA-365EAA336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39C7E4-79FC-0A35-30AD-405A905D1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41BC0C-8D20-0BB2-389B-3FB326A05076}"/>
              </a:ext>
            </a:extLst>
          </p:cNvPr>
          <p:cNvSpPr txBox="1"/>
          <p:nvPr/>
        </p:nvSpPr>
        <p:spPr>
          <a:xfrm>
            <a:off x="689357" y="191174"/>
            <a:ext cx="11579506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ROM960-XXL </a:t>
            </a:r>
            <a:r>
              <a:rPr lang="en-US" sz="2800" b="1" dirty="0" err="1"/>
              <a:t>Up&amp;DownFry</a:t>
            </a:r>
            <a:r>
              <a:rPr lang="uk-UA" sz="2800" b="1" dirty="0"/>
              <a:t> </a:t>
            </a:r>
            <a:r>
              <a:rPr lang="en-US" sz="2800" b="1" dirty="0"/>
              <a:t>        </a:t>
            </a:r>
            <a:r>
              <a:rPr lang="uk-UA" sz="2800" b="1" dirty="0"/>
              <a:t>та</a:t>
            </a:r>
            <a:r>
              <a:rPr lang="en-US" sz="2800" b="1" dirty="0"/>
              <a:t>     </a:t>
            </a:r>
            <a:r>
              <a:rPr lang="uk-UA" sz="2800" b="1" dirty="0"/>
              <a:t> </a:t>
            </a:r>
            <a:r>
              <a:rPr lang="en-US" sz="2800" b="1" dirty="0"/>
              <a:t>   ROM9</a:t>
            </a:r>
            <a:r>
              <a:rPr lang="uk-UA" sz="2800" b="1" dirty="0"/>
              <a:t>7</a:t>
            </a:r>
            <a:r>
              <a:rPr lang="en-US" sz="2800" b="1" dirty="0"/>
              <a:t>0-XXL </a:t>
            </a:r>
            <a:r>
              <a:rPr lang="en-US" sz="2800" b="1" dirty="0" err="1"/>
              <a:t>Up&amp;DownFry</a:t>
            </a:r>
            <a:endParaRPr lang="en-US" sz="2800" b="1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8DA3AC-2053-59D5-FD8D-C6835B1E9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85" y="1090275"/>
            <a:ext cx="3376811" cy="41655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9E83C-DBC8-D5BD-74DC-E507CB1F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328" y="4879423"/>
            <a:ext cx="1176468" cy="1088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C38CC0-FCD4-BF92-26F9-D34AB0646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73" y="1065225"/>
            <a:ext cx="3378631" cy="41655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A6BE84-128A-E432-BA37-1B989CC27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5" y="1065224"/>
            <a:ext cx="1475292" cy="41655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1FB425-923B-277B-EC7A-496E7DA28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1181" y="1245067"/>
            <a:ext cx="1232385" cy="40765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25A6D-14EB-4033-84B2-1C0881870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336" y="5967496"/>
            <a:ext cx="618797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4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103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</vt:lpstr>
      <vt:lpstr>Montserrat Bold</vt:lpstr>
      <vt:lpstr>Тема Office</vt:lpstr>
      <vt:lpstr>НОВИНКИ МУЛЬТИПІЧКИ  ROM650-XL MultiFry ROM760-XL Up&amp;DownFry ROM770-XL Up&amp;DownFry ROM960-XXL Up&amp;DownFry ROM970-XXL Up&amp;DownFry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Oleksii Rozum</cp:lastModifiedBy>
  <cp:revision>145</cp:revision>
  <dcterms:created xsi:type="dcterms:W3CDTF">2019-02-20T15:38:26Z</dcterms:created>
  <dcterms:modified xsi:type="dcterms:W3CDTF">2025-07-24T09:13:05Z</dcterms:modified>
</cp:coreProperties>
</file>