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7" r:id="rId2"/>
    <p:sldId id="284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Крывунь" initials="АК" lastIdx="1" clrIdx="0">
    <p:extLst>
      <p:ext uri="{19B8F6BF-5375-455C-9EA6-DF929625EA0E}">
        <p15:presenceInfo xmlns:p15="http://schemas.microsoft.com/office/powerpoint/2012/main" userId="S-1-5-21-3054778825-1950337113-767732099-2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749E84E-5AB5-462B-8CA6-1BCADB0A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92" y="6068341"/>
            <a:ext cx="9227942" cy="656492"/>
          </a:xfrm>
        </p:spPr>
        <p:txBody>
          <a:bodyPr>
            <a:normAutofit fontScale="90000"/>
          </a:bodyPr>
          <a:lstStyle/>
          <a:p>
            <a:r>
              <a:rPr lang="uk-UA" sz="4400" dirty="0"/>
              <a:t>Електрична кавомолка </a:t>
            </a:r>
            <a:br>
              <a:rPr lang="uk-UA" sz="4400" dirty="0"/>
            </a:br>
            <a:r>
              <a:rPr lang="en-US" sz="4400" dirty="0"/>
              <a:t>RCG180-S</a:t>
            </a:r>
            <a:r>
              <a:rPr lang="uk-UA" sz="4400" dirty="0"/>
              <a:t> </a:t>
            </a:r>
            <a:br>
              <a:rPr lang="uk-UA" sz="4400" dirty="0"/>
            </a:b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B02B-59EE-4C99-9E96-6A27C1737B2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1317" y="461413"/>
            <a:ext cx="2075714" cy="2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2111254" y="2482237"/>
            <a:ext cx="6096000" cy="699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/>
              <a:t>RCG180-S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519BD-2141-4DDE-B683-491F60C01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71" y="0"/>
            <a:ext cx="5065229" cy="63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48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Bold</vt:lpstr>
      <vt:lpstr>Тема Office</vt:lpstr>
      <vt:lpstr>Електрична кавомолка  RCG180-S  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102</cp:revision>
  <dcterms:created xsi:type="dcterms:W3CDTF">2019-02-20T15:38:26Z</dcterms:created>
  <dcterms:modified xsi:type="dcterms:W3CDTF">2021-05-13T09:52:45Z</dcterms:modified>
</cp:coreProperties>
</file>