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7" r:id="rId2"/>
    <p:sldId id="290" r:id="rId3"/>
    <p:sldId id="284" r:id="rId4"/>
    <p:sldId id="286" r:id="rId5"/>
    <p:sldId id="287" r:id="rId6"/>
    <p:sldId id="29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921" y="5590169"/>
            <a:ext cx="9227942" cy="656492"/>
          </a:xfrm>
        </p:spPr>
        <p:txBody>
          <a:bodyPr>
            <a:normAutofit fontScale="90000"/>
          </a:bodyPr>
          <a:lstStyle/>
          <a:p>
            <a:r>
              <a:rPr lang="uk-UA" sz="4400" b="1" dirty="0"/>
              <a:t>Кавомолки - новинки </a:t>
            </a:r>
            <a:br>
              <a:rPr lang="uk-UA" sz="4400" dirty="0"/>
            </a:br>
            <a:br>
              <a:rPr lang="uk-UA" sz="4400" dirty="0"/>
            </a:b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74D09-912F-10EB-7BDF-3427EBF9B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79" y="352215"/>
            <a:ext cx="1020126" cy="9754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5470" y="421557"/>
            <a:ext cx="836719" cy="8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133962" y="0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RCG18</a:t>
            </a:r>
            <a:r>
              <a:rPr lang="ru-RU" sz="2400" b="1" dirty="0"/>
              <a:t>5</a:t>
            </a:r>
            <a:r>
              <a:rPr lang="en-US" sz="2400" b="1" dirty="0"/>
              <a:t>-S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16D2A-4A4D-4F1E-A655-68C2F44E9234}"/>
              </a:ext>
            </a:extLst>
          </p:cNvPr>
          <p:cNvSpPr txBox="1"/>
          <p:nvPr/>
        </p:nvSpPr>
        <p:spPr>
          <a:xfrm>
            <a:off x="272295" y="2321394"/>
            <a:ext cx="6096000" cy="272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en-US" b="1" dirty="0"/>
              <a:t>: </a:t>
            </a:r>
            <a:r>
              <a:rPr lang="uk-UA" b="1" dirty="0"/>
              <a:t>       150-</a:t>
            </a:r>
            <a:r>
              <a:rPr lang="en-US" b="1" dirty="0"/>
              <a:t>180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Емність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</a:t>
            </a:r>
            <a:r>
              <a:rPr lang="ru-RU" b="1" dirty="0"/>
              <a:t>5</a:t>
            </a:r>
            <a:r>
              <a:rPr lang="en-US" b="1" dirty="0"/>
              <a:t>0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леза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en-US" b="1" dirty="0"/>
              <a:t>SS301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36EA71-A9B0-17F6-3FA2-508191A3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500778"/>
            <a:ext cx="3022041" cy="53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RCG2</a:t>
            </a:r>
            <a:r>
              <a:rPr lang="ru-RU" sz="2400" b="1" dirty="0"/>
              <a:t>5</a:t>
            </a:r>
            <a:r>
              <a:rPr lang="en-US" sz="2400" b="1" dirty="0"/>
              <a:t>0-S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FA28E-0156-4BC9-94FA-D210F0B5E6DB}"/>
              </a:ext>
            </a:extLst>
          </p:cNvPr>
          <p:cNvSpPr txBox="1"/>
          <p:nvPr/>
        </p:nvSpPr>
        <p:spPr>
          <a:xfrm>
            <a:off x="155064" y="2602748"/>
            <a:ext cx="6096000" cy="272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en-US" b="1" dirty="0"/>
              <a:t>: </a:t>
            </a:r>
            <a:r>
              <a:rPr lang="uk-UA" b="1" dirty="0"/>
              <a:t>       2</a:t>
            </a:r>
            <a:r>
              <a:rPr lang="en-US" b="1" dirty="0"/>
              <a:t>00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Емність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</a:t>
            </a:r>
            <a:r>
              <a:rPr lang="en-US" b="1" dirty="0"/>
              <a:t>50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леза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en-US" b="1" dirty="0"/>
              <a:t>SS301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7D249A-C6DF-1FFA-2CBC-271122B6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506" y="1489636"/>
            <a:ext cx="2914432" cy="4339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A9C05A-4180-A6D5-9256-210C4254ECDD}"/>
              </a:ext>
            </a:extLst>
          </p:cNvPr>
          <p:cNvSpPr txBox="1"/>
          <p:nvPr/>
        </p:nvSpPr>
        <p:spPr>
          <a:xfrm>
            <a:off x="5993156" y="220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err="1"/>
              <a:t>Компактни</a:t>
            </a:r>
            <a:r>
              <a:rPr lang="ru-RU" sz="2000" dirty="0"/>
              <a:t>й </a:t>
            </a:r>
            <a:r>
              <a:rPr lang="ru-RU" sz="2000" dirty="0" err="1"/>
              <a:t>розм</a:t>
            </a:r>
            <a:r>
              <a:rPr lang="uk-UA" sz="2000" dirty="0" err="1"/>
              <a:t>ір</a:t>
            </a:r>
            <a:r>
              <a:rPr lang="uk-UA" sz="2000" dirty="0"/>
              <a:t> з великою </a:t>
            </a:r>
            <a:r>
              <a:rPr lang="uk-UA" sz="2000" dirty="0" err="1"/>
              <a:t>потужністью</a:t>
            </a:r>
            <a:r>
              <a:rPr lang="uk-UA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0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D31F1C-0B9F-45E9-A84A-335A62BD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4" y="765908"/>
            <a:ext cx="6013910" cy="47991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3B8654-3CBC-5680-484E-BD88A54449A9}"/>
              </a:ext>
            </a:extLst>
          </p:cNvPr>
          <p:cNvSpPr txBox="1"/>
          <p:nvPr/>
        </p:nvSpPr>
        <p:spPr>
          <a:xfrm>
            <a:off x="7033848" y="3225081"/>
            <a:ext cx="454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У серії </a:t>
            </a:r>
            <a:r>
              <a:rPr lang="en-US" dirty="0"/>
              <a:t>Multi Pro </a:t>
            </a:r>
            <a:r>
              <a:rPr lang="uk-UA" dirty="0"/>
              <a:t>відкриваємо нову модель з більш цікавим цінником</a:t>
            </a:r>
          </a:p>
        </p:txBody>
      </p:sp>
    </p:spTree>
    <p:extLst>
      <p:ext uri="{BB962C8B-B14F-4D97-AF65-F5344CB8AC3E}">
        <p14:creationId xmlns:p14="http://schemas.microsoft.com/office/powerpoint/2010/main" val="10030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RCG305-T Multi Pro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61F4-BFAC-4F40-82B0-BB9FB387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47" y="698494"/>
            <a:ext cx="2470826" cy="24549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F983B-9396-4824-9B13-EC4E96EA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47" y="3416079"/>
            <a:ext cx="2470826" cy="2494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8E8C1-D77F-41BE-9481-5765C5D224CB}"/>
              </a:ext>
            </a:extLst>
          </p:cNvPr>
          <p:cNvSpPr txBox="1"/>
          <p:nvPr/>
        </p:nvSpPr>
        <p:spPr>
          <a:xfrm>
            <a:off x="100357" y="3220535"/>
            <a:ext cx="6096000" cy="339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Потужні</a:t>
            </a:r>
            <a:r>
              <a:rPr lang="uk-UA" b="1" dirty="0" err="1"/>
              <a:t>сть</a:t>
            </a:r>
            <a:r>
              <a:rPr lang="en-US" b="1" dirty="0"/>
              <a:t>: </a:t>
            </a:r>
            <a:r>
              <a:rPr lang="uk-UA" b="1" dirty="0"/>
              <a:t>       2</a:t>
            </a:r>
            <a:r>
              <a:rPr lang="en-US" b="1" dirty="0"/>
              <a:t>00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Ємність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85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Змінні</a:t>
            </a:r>
            <a:r>
              <a:rPr lang="ru-RU" b="1" dirty="0"/>
              <a:t> чаши для сухих </a:t>
            </a:r>
            <a:r>
              <a:rPr lang="uk-UA" b="1" dirty="0"/>
              <a:t>і вологих продуктів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Титанове покриття леза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3FBC1B-BE2B-4FB7-4891-FD4AE0AC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645" y="205199"/>
            <a:ext cx="3328584" cy="6030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BE91D7-39F0-4140-AD22-120DE2B14A58}"/>
              </a:ext>
            </a:extLst>
          </p:cNvPr>
          <p:cNvSpPr txBox="1"/>
          <p:nvPr/>
        </p:nvSpPr>
        <p:spPr>
          <a:xfrm>
            <a:off x="422152" y="997285"/>
            <a:ext cx="1514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</a:rPr>
              <a:t>РЦ  1199</a:t>
            </a:r>
            <a:endParaRPr lang="uk-UA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8037565" y="260714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RCG310-S Multi Pro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CF2B1-CC06-4E9C-9E5B-B96D5F44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57" y="2289907"/>
            <a:ext cx="1888193" cy="3967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61F4-BFAC-4F40-82B0-BB9FB387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518" y="2371375"/>
            <a:ext cx="1392260" cy="1383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F983B-9396-4824-9B13-EC4E96EA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929" y="2371375"/>
            <a:ext cx="1404323" cy="1417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8E8C1-D77F-41BE-9481-5765C5D224CB}"/>
              </a:ext>
            </a:extLst>
          </p:cNvPr>
          <p:cNvSpPr txBox="1"/>
          <p:nvPr/>
        </p:nvSpPr>
        <p:spPr>
          <a:xfrm>
            <a:off x="8751987" y="4408914"/>
            <a:ext cx="3440013" cy="268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b="1" dirty="0" err="1"/>
              <a:t>Потужні</a:t>
            </a:r>
            <a:r>
              <a:rPr lang="uk-UA" sz="1100" b="1" dirty="0" err="1"/>
              <a:t>сть</a:t>
            </a:r>
            <a:r>
              <a:rPr lang="en-US" sz="1100" b="1" dirty="0"/>
              <a:t>: </a:t>
            </a:r>
            <a:r>
              <a:rPr lang="uk-UA" sz="1100" b="1" dirty="0"/>
              <a:t>       </a:t>
            </a:r>
            <a:r>
              <a:rPr lang="en-US" sz="1100" b="1" dirty="0"/>
              <a:t>300</a:t>
            </a:r>
            <a:r>
              <a:rPr lang="ru-RU" sz="1100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sz="1100" b="1" dirty="0" err="1"/>
              <a:t>Ємність</a:t>
            </a:r>
            <a:r>
              <a:rPr lang="ru-RU" sz="1100" b="1" dirty="0"/>
              <a:t> чаши</a:t>
            </a:r>
            <a:r>
              <a:rPr lang="en-US" sz="1100" b="1" dirty="0"/>
              <a:t>: </a:t>
            </a:r>
            <a:r>
              <a:rPr lang="uk-UA" sz="1100" b="1" dirty="0"/>
              <a:t>    </a:t>
            </a:r>
            <a:r>
              <a:rPr lang="en-US" sz="1100" b="1" dirty="0"/>
              <a:t>100</a:t>
            </a:r>
            <a:r>
              <a:rPr lang="ru-RU" sz="1100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sz="1100" b="1" dirty="0" err="1"/>
              <a:t>Змінні</a:t>
            </a:r>
            <a:r>
              <a:rPr lang="ru-RU" sz="1100" b="1" dirty="0"/>
              <a:t> чаши для сухих </a:t>
            </a:r>
            <a:r>
              <a:rPr lang="uk-UA" sz="1100" b="1" dirty="0"/>
              <a:t>і вологих продуктів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Титанове покриття леза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sz="1100" b="1" dirty="0" err="1"/>
              <a:t>Протиковзні</a:t>
            </a:r>
            <a:r>
              <a:rPr lang="uk-UA" sz="1100" b="1" dirty="0"/>
              <a:t> гумові ніжки</a:t>
            </a:r>
            <a:endParaRPr lang="ru-RU" sz="1100" b="1" dirty="0"/>
          </a:p>
          <a:p>
            <a:pPr>
              <a:lnSpc>
                <a:spcPct val="120000"/>
              </a:lnSpc>
            </a:pPr>
            <a:endParaRPr lang="uk-UA" sz="1800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AD3CDF-1B3E-517D-CA83-D54412281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14" y="2488685"/>
            <a:ext cx="2080427" cy="3768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0E07A-C839-DEA2-88BA-698AF147A222}"/>
              </a:ext>
            </a:extLst>
          </p:cNvPr>
          <p:cNvSpPr txBox="1"/>
          <p:nvPr/>
        </p:nvSpPr>
        <p:spPr>
          <a:xfrm>
            <a:off x="353874" y="4104828"/>
            <a:ext cx="3440013" cy="268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b="1" dirty="0" err="1"/>
              <a:t>Потужні</a:t>
            </a:r>
            <a:r>
              <a:rPr lang="uk-UA" sz="1100" b="1" dirty="0" err="1"/>
              <a:t>сть</a:t>
            </a:r>
            <a:r>
              <a:rPr lang="en-US" sz="1100" b="1" dirty="0"/>
              <a:t>: </a:t>
            </a:r>
            <a:r>
              <a:rPr lang="uk-UA" sz="1100" b="1" dirty="0"/>
              <a:t>       2</a:t>
            </a:r>
            <a:r>
              <a:rPr lang="en-US" sz="1100" b="1" dirty="0"/>
              <a:t>00</a:t>
            </a:r>
            <a:r>
              <a:rPr lang="ru-RU" sz="1100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sz="1100" b="1" dirty="0" err="1"/>
              <a:t>Ємність</a:t>
            </a:r>
            <a:r>
              <a:rPr lang="ru-RU" sz="1100" b="1" dirty="0"/>
              <a:t> чаши</a:t>
            </a:r>
            <a:r>
              <a:rPr lang="en-US" sz="1100" b="1" dirty="0"/>
              <a:t>: </a:t>
            </a:r>
            <a:r>
              <a:rPr lang="uk-UA" sz="1100" b="1" dirty="0"/>
              <a:t>    85 </a:t>
            </a:r>
            <a:r>
              <a:rPr lang="ru-RU" sz="1100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sz="1100" b="1" dirty="0" err="1"/>
              <a:t>Змінні</a:t>
            </a:r>
            <a:r>
              <a:rPr lang="ru-RU" sz="1100" b="1" dirty="0"/>
              <a:t> чаши для сухих </a:t>
            </a:r>
            <a:r>
              <a:rPr lang="uk-UA" sz="1100" b="1" dirty="0"/>
              <a:t>і вологих продуктів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Титанове покриття леза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sz="1100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sz="1100" b="1" dirty="0" err="1"/>
              <a:t>Протиковзні</a:t>
            </a:r>
            <a:r>
              <a:rPr lang="uk-UA" sz="1100" b="1" dirty="0"/>
              <a:t> гумові ніжки</a:t>
            </a:r>
            <a:endParaRPr lang="ru-RU" sz="1100" b="1" dirty="0"/>
          </a:p>
          <a:p>
            <a:pPr>
              <a:lnSpc>
                <a:spcPct val="120000"/>
              </a:lnSpc>
            </a:pPr>
            <a:endParaRPr lang="uk-UA" sz="1800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BD2571-DCC4-723A-E9D1-C8A69525D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48" y="2691805"/>
            <a:ext cx="1072258" cy="10628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32EA26-404F-E93A-9B4C-645D6A258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0157" y="2691805"/>
            <a:ext cx="1053769" cy="10628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9AC848-B642-0C88-46FC-595F518EF5E0}"/>
              </a:ext>
            </a:extLst>
          </p:cNvPr>
          <p:cNvSpPr txBox="1"/>
          <p:nvPr/>
        </p:nvSpPr>
        <p:spPr>
          <a:xfrm>
            <a:off x="313812" y="206006"/>
            <a:ext cx="3353106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RCG305-T Multi Pro</a:t>
            </a:r>
          </a:p>
        </p:txBody>
      </p:sp>
    </p:spTree>
    <p:extLst>
      <p:ext uri="{BB962C8B-B14F-4D97-AF65-F5344CB8AC3E}">
        <p14:creationId xmlns:p14="http://schemas.microsoft.com/office/powerpoint/2010/main" val="412456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234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Кавомолки - новинки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129</cp:revision>
  <dcterms:created xsi:type="dcterms:W3CDTF">2019-02-20T15:38:26Z</dcterms:created>
  <dcterms:modified xsi:type="dcterms:W3CDTF">2024-04-15T08:41:25Z</dcterms:modified>
</cp:coreProperties>
</file>