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67" r:id="rId2"/>
    <p:sldId id="284" r:id="rId3"/>
    <p:sldId id="285" r:id="rId4"/>
    <p:sldId id="286" r:id="rId5"/>
    <p:sldId id="287" r:id="rId6"/>
    <p:sldId id="288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андр Крывунь" initials="АК" lastIdx="1" clrIdx="0">
    <p:extLst>
      <p:ext uri="{19B8F6BF-5375-455C-9EA6-DF929625EA0E}">
        <p15:presenceInfo xmlns:p15="http://schemas.microsoft.com/office/powerpoint/2012/main" userId="S-1-5-21-3054778825-1950337113-767732099-21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D00"/>
    <a:srgbClr val="FFC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D15DB-47A4-48B6-A9B3-101387BF1DE0}" type="datetimeFigureOut">
              <a:rPr lang="en-US" smtClean="0"/>
              <a:pPr/>
              <a:t>7/2/2021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0E5BC-C379-4530-AF60-A13CD8905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3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250074" y="0"/>
            <a:ext cx="5941925" cy="59920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1976719"/>
            <a:ext cx="9227942" cy="171612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21174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2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  <p15:guide id="3" orient="horz" pos="3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0" y="571501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8149390" cy="52168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EC70E98-312B-43DF-98E4-7D86CCB72D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27958" y="4146048"/>
            <a:ext cx="2438399" cy="16423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819368C9-6875-4F04-9A9E-F8F7F0D5366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144001" y="2358774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3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60016"/>
            <a:ext cx="12192000" cy="503630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2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66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EB25EF-184D-4C5F-AD99-F61BE532CD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07" y="0"/>
            <a:ext cx="12190141" cy="68402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2036617"/>
            <a:ext cx="9227942" cy="16562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85598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11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  <p15:guide id="2" pos="7296">
          <p15:clr>
            <a:srgbClr val="FBAE40"/>
          </p15:clr>
        </p15:guide>
        <p15:guide id="3" orient="horz" pos="3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DDEC9-D1D4-41AD-BAF4-180528B2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8798859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1825624"/>
            <a:ext cx="8798859" cy="3534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5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 userDrawn="1">
          <p15:clr>
            <a:srgbClr val="FBAE40"/>
          </p15:clr>
        </p15:guide>
        <p15:guide id="2" pos="58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571500"/>
            <a:ext cx="8798859" cy="47889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78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>
          <p15:clr>
            <a:srgbClr val="FBAE40"/>
          </p15:clr>
        </p15:guide>
        <p15:guide id="2" pos="58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FBC01-D91B-42D6-AB8B-607AB475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11071412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0AD41A-EA1F-4754-96DE-BC374CE26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1825625"/>
            <a:ext cx="5508812" cy="35464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64654B-642B-4F72-92C4-3DF2EC870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35464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AE810A-D389-4825-8DFA-405A2B1C42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A7CC1B-EE1E-4A65-81AC-75FB8F36CE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6744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5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4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>
                <a:solidFill>
                  <a:srgbClr val="F2CD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F40714-C4CB-45A3-97EC-F91BB6228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58573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2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71501"/>
            <a:ext cx="548640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2213811"/>
            <a:ext cx="5486399" cy="31582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7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9773E-154B-4183-B54F-BC0064FD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0AE13D-2785-415A-9274-A7B8ED751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A1447-7A2A-4D42-9AE4-F5C95287E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0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52" r:id="rId5"/>
    <p:sldLayoutId id="2147483651" r:id="rId6"/>
    <p:sldLayoutId id="2147483664" r:id="rId7"/>
    <p:sldLayoutId id="2147483657" r:id="rId8"/>
    <p:sldLayoutId id="2147483656" r:id="rId9"/>
    <p:sldLayoutId id="2147483662" r:id="rId10"/>
    <p:sldLayoutId id="21474836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360" userDrawn="1">
          <p15:clr>
            <a:srgbClr val="F26B43"/>
          </p15:clr>
        </p15:guide>
        <p15:guide id="4" orient="horz" pos="3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emf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sale@rotex.net.ua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749E84E-5AB5-462B-8CA6-1BCADB0AF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692" y="6068341"/>
            <a:ext cx="9227942" cy="656492"/>
          </a:xfrm>
        </p:spPr>
        <p:txBody>
          <a:bodyPr>
            <a:normAutofit fontScale="90000"/>
          </a:bodyPr>
          <a:lstStyle/>
          <a:p>
            <a:br>
              <a:rPr lang="uk-UA" sz="4400" dirty="0"/>
            </a:br>
            <a:br>
              <a:rPr lang="uk-UA" sz="4400" dirty="0"/>
            </a:br>
            <a:r>
              <a:rPr lang="uk-UA" sz="4400" dirty="0"/>
              <a:t>Електричні кавомолки </a:t>
            </a:r>
            <a:br>
              <a:rPr lang="uk-UA" sz="4400" dirty="0"/>
            </a:br>
            <a:br>
              <a:rPr lang="uk-UA" sz="4400" dirty="0"/>
            </a:br>
            <a:endParaRPr lang="ru-RU" sz="4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5FB02B-59EE-4C99-9E96-6A27C1737B27}"/>
              </a:ext>
            </a:extLst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491317" y="461413"/>
            <a:ext cx="2075714" cy="207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F700443-65DB-40D6-B5A0-280B1E37F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51D87B-CBE9-4E38-A2B0-734DF5EF6CD6}"/>
              </a:ext>
            </a:extLst>
          </p:cNvPr>
          <p:cNvSpPr txBox="1"/>
          <p:nvPr/>
        </p:nvSpPr>
        <p:spPr>
          <a:xfrm>
            <a:off x="221494" y="120037"/>
            <a:ext cx="6096000" cy="500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RCG210-B /RCG215-W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CEC296B-9868-40B0-A24E-E677D35E9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917" y="1032295"/>
            <a:ext cx="2600957" cy="527304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6F5F0F-32AF-4CEF-8454-8C2045023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6166" y="1032294"/>
            <a:ext cx="2587304" cy="527303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FE2B404-9CF9-4B89-8486-64325EF086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0026" y="13357"/>
            <a:ext cx="1254868" cy="11728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02FA28E-0156-4BC9-94FA-D210F0B5E6DB}"/>
              </a:ext>
            </a:extLst>
          </p:cNvPr>
          <p:cNvSpPr txBox="1"/>
          <p:nvPr/>
        </p:nvSpPr>
        <p:spPr>
          <a:xfrm>
            <a:off x="155064" y="2602748"/>
            <a:ext cx="6096000" cy="2725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dirty="0" err="1"/>
              <a:t>Потужн</a:t>
            </a:r>
            <a:r>
              <a:rPr lang="uk-UA" b="1" dirty="0" err="1"/>
              <a:t>ість</a:t>
            </a:r>
            <a:r>
              <a:rPr lang="en-US" b="1" dirty="0"/>
              <a:t>: </a:t>
            </a:r>
            <a:r>
              <a:rPr lang="uk-UA" b="1" dirty="0"/>
              <a:t>       2</a:t>
            </a:r>
            <a:r>
              <a:rPr lang="en-US" b="1" dirty="0"/>
              <a:t>00</a:t>
            </a:r>
            <a:r>
              <a:rPr lang="ru-RU" b="1" dirty="0"/>
              <a:t>Вт</a:t>
            </a:r>
          </a:p>
          <a:p>
            <a:pPr>
              <a:lnSpc>
                <a:spcPct val="120000"/>
              </a:lnSpc>
            </a:pPr>
            <a:r>
              <a:rPr lang="ru-RU" b="1" dirty="0" err="1"/>
              <a:t>Емність</a:t>
            </a:r>
            <a:r>
              <a:rPr lang="ru-RU" b="1" dirty="0"/>
              <a:t> чаши</a:t>
            </a:r>
            <a:r>
              <a:rPr lang="en-US" b="1" dirty="0"/>
              <a:t>: </a:t>
            </a:r>
            <a:r>
              <a:rPr lang="uk-UA" b="1" dirty="0"/>
              <a:t>    8</a:t>
            </a:r>
            <a:r>
              <a:rPr lang="en-US" b="1" dirty="0"/>
              <a:t>0</a:t>
            </a:r>
            <a:r>
              <a:rPr lang="ru-RU" b="1" dirty="0"/>
              <a:t>г</a:t>
            </a:r>
          </a:p>
          <a:p>
            <a:pPr>
              <a:lnSpc>
                <a:spcPct val="120000"/>
              </a:lnSpc>
            </a:pPr>
            <a:r>
              <a:rPr lang="ru-RU" b="1" dirty="0" err="1"/>
              <a:t>Якісні</a:t>
            </a:r>
            <a:r>
              <a:rPr lang="ru-RU" b="1" dirty="0"/>
              <a:t> </a:t>
            </a:r>
            <a:r>
              <a:rPr lang="ru-RU" b="1" dirty="0" err="1"/>
              <a:t>леза</a:t>
            </a:r>
            <a:r>
              <a:rPr lang="ru-RU" b="1" dirty="0"/>
              <a:t> з </a:t>
            </a:r>
            <a:r>
              <a:rPr lang="ru-RU" b="1" dirty="0" err="1"/>
              <a:t>нержавіючої</a:t>
            </a:r>
            <a:r>
              <a:rPr lang="ru-RU" b="1" dirty="0"/>
              <a:t> </a:t>
            </a:r>
            <a:r>
              <a:rPr lang="ru-RU" b="1" dirty="0" err="1"/>
              <a:t>сталі</a:t>
            </a:r>
            <a:r>
              <a:rPr lang="ru-RU" b="1" dirty="0"/>
              <a:t> </a:t>
            </a:r>
            <a:r>
              <a:rPr lang="en-US" b="1" dirty="0"/>
              <a:t>SS301</a:t>
            </a:r>
          </a:p>
          <a:p>
            <a:pPr>
              <a:lnSpc>
                <a:spcPct val="120000"/>
              </a:lnSpc>
            </a:pPr>
            <a:r>
              <a:rPr lang="uk-UA" b="1" dirty="0"/>
              <a:t>Низький рівень шуму</a:t>
            </a:r>
          </a:p>
          <a:p>
            <a:pPr>
              <a:lnSpc>
                <a:spcPct val="120000"/>
              </a:lnSpc>
            </a:pPr>
            <a:r>
              <a:rPr lang="uk-UA" b="1" dirty="0"/>
              <a:t>Блокування від випадкового увімкнення</a:t>
            </a:r>
          </a:p>
          <a:p>
            <a:pPr>
              <a:lnSpc>
                <a:spcPct val="120000"/>
              </a:lnSpc>
            </a:pPr>
            <a:r>
              <a:rPr lang="uk-UA" b="1" dirty="0" err="1"/>
              <a:t>Протиковзні</a:t>
            </a:r>
            <a:r>
              <a:rPr lang="uk-UA" b="1" dirty="0"/>
              <a:t> гумові ніжки</a:t>
            </a:r>
            <a:endParaRPr lang="ru-RU" b="1" dirty="0"/>
          </a:p>
          <a:p>
            <a:pPr>
              <a:lnSpc>
                <a:spcPct val="120000"/>
              </a:lnSpc>
            </a:pPr>
            <a:endParaRPr lang="uk-UA" sz="1800" dirty="0"/>
          </a:p>
          <a:p>
            <a:pPr>
              <a:lnSpc>
                <a:spcPct val="12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38039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F700443-65DB-40D6-B5A0-280B1E37F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51D87B-CBE9-4E38-A2B0-734DF5EF6CD6}"/>
              </a:ext>
            </a:extLst>
          </p:cNvPr>
          <p:cNvSpPr txBox="1"/>
          <p:nvPr/>
        </p:nvSpPr>
        <p:spPr>
          <a:xfrm>
            <a:off x="221494" y="120037"/>
            <a:ext cx="6096000" cy="500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RCG255-S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FE2B404-9CF9-4B89-8486-64325EF08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4786" y="-1883"/>
            <a:ext cx="1254868" cy="117281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E03CEA-D74E-461F-88C0-43CBA6642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9120" y="1023008"/>
            <a:ext cx="2849880" cy="52942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A88544-691F-4248-807F-C78860EB0102}"/>
              </a:ext>
            </a:extLst>
          </p:cNvPr>
          <p:cNvSpPr txBox="1"/>
          <p:nvPr/>
        </p:nvSpPr>
        <p:spPr>
          <a:xfrm>
            <a:off x="155064" y="2602748"/>
            <a:ext cx="6096000" cy="2725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dirty="0" err="1"/>
              <a:t>Потужн</a:t>
            </a:r>
            <a:r>
              <a:rPr lang="uk-UA" b="1" dirty="0" err="1"/>
              <a:t>ість</a:t>
            </a:r>
            <a:r>
              <a:rPr lang="en-US" b="1" dirty="0"/>
              <a:t>: </a:t>
            </a:r>
            <a:r>
              <a:rPr lang="uk-UA" b="1" dirty="0"/>
              <a:t>       2</a:t>
            </a:r>
            <a:r>
              <a:rPr lang="en-US" b="1" dirty="0"/>
              <a:t>00</a:t>
            </a:r>
            <a:r>
              <a:rPr lang="ru-RU" b="1" dirty="0"/>
              <a:t>Вт</a:t>
            </a:r>
          </a:p>
          <a:p>
            <a:pPr>
              <a:lnSpc>
                <a:spcPct val="120000"/>
              </a:lnSpc>
            </a:pPr>
            <a:r>
              <a:rPr lang="ru-RU" b="1" dirty="0" err="1"/>
              <a:t>Емність</a:t>
            </a:r>
            <a:r>
              <a:rPr lang="ru-RU" b="1" dirty="0"/>
              <a:t> чаши</a:t>
            </a:r>
            <a:r>
              <a:rPr lang="en-US" b="1" dirty="0"/>
              <a:t>: </a:t>
            </a:r>
            <a:r>
              <a:rPr lang="uk-UA" b="1" dirty="0"/>
              <a:t>    7</a:t>
            </a:r>
            <a:r>
              <a:rPr lang="en-US" b="1" dirty="0"/>
              <a:t>0</a:t>
            </a:r>
            <a:r>
              <a:rPr lang="ru-RU" b="1" dirty="0"/>
              <a:t>г</a:t>
            </a:r>
          </a:p>
          <a:p>
            <a:pPr>
              <a:lnSpc>
                <a:spcPct val="120000"/>
              </a:lnSpc>
            </a:pPr>
            <a:r>
              <a:rPr lang="ru-RU" b="1" dirty="0" err="1"/>
              <a:t>Якісні</a:t>
            </a:r>
            <a:r>
              <a:rPr lang="ru-RU" b="1" dirty="0"/>
              <a:t> </a:t>
            </a:r>
            <a:r>
              <a:rPr lang="ru-RU" b="1" dirty="0" err="1"/>
              <a:t>леза</a:t>
            </a:r>
            <a:r>
              <a:rPr lang="ru-RU" b="1" dirty="0"/>
              <a:t> з </a:t>
            </a:r>
            <a:r>
              <a:rPr lang="ru-RU" b="1" dirty="0" err="1"/>
              <a:t>нержавіючої</a:t>
            </a:r>
            <a:r>
              <a:rPr lang="ru-RU" b="1" dirty="0"/>
              <a:t> </a:t>
            </a:r>
            <a:r>
              <a:rPr lang="ru-RU" b="1" dirty="0" err="1"/>
              <a:t>сталі</a:t>
            </a:r>
            <a:r>
              <a:rPr lang="ru-RU" b="1" dirty="0"/>
              <a:t> </a:t>
            </a:r>
            <a:r>
              <a:rPr lang="en-US" b="1" dirty="0"/>
              <a:t>SS301</a:t>
            </a:r>
          </a:p>
          <a:p>
            <a:pPr>
              <a:lnSpc>
                <a:spcPct val="120000"/>
              </a:lnSpc>
            </a:pPr>
            <a:r>
              <a:rPr lang="uk-UA" b="1" dirty="0"/>
              <a:t>Низький рівень шуму</a:t>
            </a:r>
          </a:p>
          <a:p>
            <a:pPr>
              <a:lnSpc>
                <a:spcPct val="120000"/>
              </a:lnSpc>
            </a:pPr>
            <a:r>
              <a:rPr lang="uk-UA" b="1" dirty="0"/>
              <a:t>Блокування від випадкового увімкнення</a:t>
            </a:r>
          </a:p>
          <a:p>
            <a:pPr>
              <a:lnSpc>
                <a:spcPct val="120000"/>
              </a:lnSpc>
            </a:pPr>
            <a:r>
              <a:rPr lang="uk-UA" b="1" dirty="0" err="1"/>
              <a:t>Протиковзні</a:t>
            </a:r>
            <a:r>
              <a:rPr lang="uk-UA" b="1" dirty="0"/>
              <a:t> гумові ніжки</a:t>
            </a:r>
            <a:endParaRPr lang="ru-RU" b="1" dirty="0"/>
          </a:p>
          <a:p>
            <a:pPr>
              <a:lnSpc>
                <a:spcPct val="120000"/>
              </a:lnSpc>
            </a:pPr>
            <a:endParaRPr lang="uk-UA" sz="1800" dirty="0"/>
          </a:p>
          <a:p>
            <a:pPr>
              <a:lnSpc>
                <a:spcPct val="12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07301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F700443-65DB-40D6-B5A0-280B1E37F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1D31F1C-0B9F-45E9-A84A-335A62BD7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976" y="1"/>
            <a:ext cx="7453584" cy="594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09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F700443-65DB-40D6-B5A0-280B1E37F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51D87B-CBE9-4E38-A2B0-734DF5EF6CD6}"/>
              </a:ext>
            </a:extLst>
          </p:cNvPr>
          <p:cNvSpPr txBox="1"/>
          <p:nvPr/>
        </p:nvSpPr>
        <p:spPr>
          <a:xfrm>
            <a:off x="221494" y="120037"/>
            <a:ext cx="6096000" cy="500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RCG310-S Multi Pro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ACF2B1-CC06-4E9C-9E5B-B96D5F441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11510"/>
            <a:ext cx="3024683" cy="63549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7361F4-BFAC-4F40-82B0-BB9FB3879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747" y="698494"/>
            <a:ext cx="2470826" cy="245496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FE2B404-9CF9-4B89-8486-64325EF086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4786" y="13357"/>
            <a:ext cx="1254868" cy="117281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CCF983B-9396-4824-9B13-EC4E96EA04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2547" y="3416079"/>
            <a:ext cx="2470826" cy="24947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48E8C1-D77F-41BE-9481-5765C5D224CB}"/>
              </a:ext>
            </a:extLst>
          </p:cNvPr>
          <p:cNvSpPr txBox="1"/>
          <p:nvPr/>
        </p:nvSpPr>
        <p:spPr>
          <a:xfrm>
            <a:off x="155064" y="2180730"/>
            <a:ext cx="6096000" cy="3390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dirty="0" err="1"/>
              <a:t>Потужні</a:t>
            </a:r>
            <a:r>
              <a:rPr lang="uk-UA" b="1" dirty="0" err="1"/>
              <a:t>сть</a:t>
            </a:r>
            <a:r>
              <a:rPr lang="en-US" b="1" dirty="0"/>
              <a:t>: </a:t>
            </a:r>
            <a:r>
              <a:rPr lang="uk-UA" b="1" dirty="0"/>
              <a:t>       </a:t>
            </a:r>
            <a:r>
              <a:rPr lang="en-US" b="1" dirty="0"/>
              <a:t>300</a:t>
            </a:r>
            <a:r>
              <a:rPr lang="ru-RU" b="1" dirty="0"/>
              <a:t>Вт</a:t>
            </a:r>
          </a:p>
          <a:p>
            <a:pPr>
              <a:lnSpc>
                <a:spcPct val="120000"/>
              </a:lnSpc>
            </a:pPr>
            <a:r>
              <a:rPr lang="ru-RU" b="1" dirty="0" err="1"/>
              <a:t>Ємність</a:t>
            </a:r>
            <a:r>
              <a:rPr lang="ru-RU" b="1" dirty="0"/>
              <a:t> чаши</a:t>
            </a:r>
            <a:r>
              <a:rPr lang="en-US" b="1" dirty="0"/>
              <a:t>: </a:t>
            </a:r>
            <a:r>
              <a:rPr lang="uk-UA" b="1" dirty="0"/>
              <a:t>    </a:t>
            </a:r>
            <a:r>
              <a:rPr lang="en-US" b="1" dirty="0"/>
              <a:t>100</a:t>
            </a:r>
            <a:r>
              <a:rPr lang="ru-RU" b="1" dirty="0"/>
              <a:t>г</a:t>
            </a:r>
          </a:p>
          <a:p>
            <a:pPr>
              <a:lnSpc>
                <a:spcPct val="120000"/>
              </a:lnSpc>
            </a:pPr>
            <a:r>
              <a:rPr lang="ru-RU" b="1" dirty="0" err="1"/>
              <a:t>Змінні</a:t>
            </a:r>
            <a:r>
              <a:rPr lang="ru-RU" b="1" dirty="0"/>
              <a:t> чаши для сухих </a:t>
            </a:r>
            <a:r>
              <a:rPr lang="uk-UA" b="1" dirty="0"/>
              <a:t>і вологих продуктів</a:t>
            </a:r>
          </a:p>
          <a:p>
            <a:pPr>
              <a:lnSpc>
                <a:spcPct val="120000"/>
              </a:lnSpc>
            </a:pPr>
            <a:r>
              <a:rPr lang="uk-UA" sz="1800" b="1" dirty="0"/>
              <a:t>Титанове покриття леза</a:t>
            </a:r>
          </a:p>
          <a:p>
            <a:pPr>
              <a:lnSpc>
                <a:spcPct val="120000"/>
              </a:lnSpc>
            </a:pPr>
            <a:r>
              <a:rPr lang="uk-UA" b="1" dirty="0"/>
              <a:t>Низький рівень шуму</a:t>
            </a:r>
          </a:p>
          <a:p>
            <a:pPr>
              <a:lnSpc>
                <a:spcPct val="120000"/>
              </a:lnSpc>
            </a:pPr>
            <a:r>
              <a:rPr lang="uk-UA" b="1" dirty="0"/>
              <a:t>Блокування від випадкового увімкнення</a:t>
            </a:r>
          </a:p>
          <a:p>
            <a:pPr>
              <a:lnSpc>
                <a:spcPct val="120000"/>
              </a:lnSpc>
            </a:pPr>
            <a:r>
              <a:rPr lang="uk-UA" b="1" dirty="0" err="1"/>
              <a:t>Протиковзні</a:t>
            </a:r>
            <a:r>
              <a:rPr lang="uk-UA" b="1" dirty="0"/>
              <a:t> гумові ніжки</a:t>
            </a:r>
            <a:endParaRPr lang="ru-RU" b="1" dirty="0"/>
          </a:p>
          <a:p>
            <a:pPr>
              <a:lnSpc>
                <a:spcPct val="120000"/>
              </a:lnSpc>
            </a:pPr>
            <a:endParaRPr lang="uk-UA" sz="1800" b="1" dirty="0"/>
          </a:p>
          <a:p>
            <a:pPr>
              <a:lnSpc>
                <a:spcPct val="120000"/>
              </a:lnSpc>
            </a:pPr>
            <a:endParaRPr lang="uk-UA" sz="1800" dirty="0"/>
          </a:p>
          <a:p>
            <a:pPr>
              <a:lnSpc>
                <a:spcPct val="12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8619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F700443-65DB-40D6-B5A0-280B1E37F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51D87B-CBE9-4E38-A2B0-734DF5EF6CD6}"/>
              </a:ext>
            </a:extLst>
          </p:cNvPr>
          <p:cNvSpPr txBox="1"/>
          <p:nvPr/>
        </p:nvSpPr>
        <p:spPr>
          <a:xfrm>
            <a:off x="221494" y="120037"/>
            <a:ext cx="6096000" cy="500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RCG310-S Multi Pro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CFA98B9-9E28-4AF7-883F-B570C34B4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327" y="620815"/>
            <a:ext cx="4322673" cy="540824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0EF2BD7-5872-47D4-94AA-5D2FED560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901" y="611414"/>
            <a:ext cx="4209909" cy="552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67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62397"/>
            <a:ext cx="5449556" cy="2078491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Дякуємо за увагу!</a:t>
            </a:r>
            <a:br>
              <a:rPr lang="ru-RU" sz="2800" dirty="0"/>
            </a:br>
            <a:endParaRPr lang="en-US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0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ВІДДІЛ ПРОДАЖІВ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207-10-43 (вн.1028)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  <a:hlinkClick r:id="rId2"/>
              </a:rPr>
              <a:t>sale@rotex.net.ua</a:t>
            </a:r>
            <a:endParaRPr kumimoji="0" lang="uk-UA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166905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СЕРВІСНЕ ОБСЛУГОВУВАННЯ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207-10-47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support@rotex.net.ua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Україна, м. Київ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42413026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148</Words>
  <Application>Microsoft Office PowerPoint</Application>
  <PresentationFormat>Широкоэкранный</PresentationFormat>
  <Paragraphs>38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Montserrat</vt:lpstr>
      <vt:lpstr>Montserrat Bold</vt:lpstr>
      <vt:lpstr>Тема Office</vt:lpstr>
      <vt:lpstr>  Електричні кавомолки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Дякуємо за увагу!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Danya</dc:creator>
  <cp:lastModifiedBy>Александр Крывунь</cp:lastModifiedBy>
  <cp:revision>113</cp:revision>
  <dcterms:created xsi:type="dcterms:W3CDTF">2019-02-20T15:38:26Z</dcterms:created>
  <dcterms:modified xsi:type="dcterms:W3CDTF">2021-07-02T14:18:55Z</dcterms:modified>
</cp:coreProperties>
</file>