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67" r:id="rId2"/>
    <p:sldId id="285" r:id="rId3"/>
    <p:sldId id="278" r:id="rId4"/>
    <p:sldId id="283" r:id="rId5"/>
    <p:sldId id="282" r:id="rId6"/>
    <p:sldId id="284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988BBF-B0D3-4F56-B1B2-308A0CCEED55}"/>
              </a:ext>
            </a:extLst>
          </p:cNvPr>
          <p:cNvSpPr/>
          <p:nvPr/>
        </p:nvSpPr>
        <p:spPr>
          <a:xfrm>
            <a:off x="421353" y="3000807"/>
            <a:ext cx="101986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err="1"/>
              <a:t>Сушарки</a:t>
            </a:r>
            <a:r>
              <a:rPr lang="ru-RU" sz="4800" dirty="0"/>
              <a:t> для </a:t>
            </a:r>
            <a:r>
              <a:rPr lang="ru-RU" sz="4800" dirty="0" err="1"/>
              <a:t>овоч</a:t>
            </a:r>
            <a:r>
              <a:rPr lang="uk-UA" sz="4800" dirty="0" err="1"/>
              <a:t>ів</a:t>
            </a:r>
            <a:r>
              <a:rPr lang="uk-UA" sz="4800" dirty="0"/>
              <a:t> та фруктів:</a:t>
            </a:r>
            <a:endParaRPr lang="ru-RU" sz="4800" dirty="0"/>
          </a:p>
          <a:p>
            <a:pPr algn="ctr"/>
            <a:r>
              <a:rPr lang="ru-RU" sz="4800" dirty="0" err="1"/>
              <a:t>оновлення</a:t>
            </a:r>
            <a:r>
              <a:rPr lang="ru-RU" sz="4800" dirty="0"/>
              <a:t> </a:t>
            </a:r>
            <a:r>
              <a:rPr lang="ru-RU" sz="4800" dirty="0" err="1"/>
              <a:t>комплектації</a:t>
            </a:r>
            <a:endParaRPr lang="ru-RU" sz="4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9D4C7C-EC5E-450B-ABCC-26FC545723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815" y="358243"/>
            <a:ext cx="1891808" cy="18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</p:spPr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EE1139-EA89-4752-9538-4DFDF405BDA7}"/>
              </a:ext>
            </a:extLst>
          </p:cNvPr>
          <p:cNvSpPr/>
          <p:nvPr/>
        </p:nvSpPr>
        <p:spPr>
          <a:xfrm>
            <a:off x="2471150" y="483848"/>
            <a:ext cx="21739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Пастилу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F4FC9-E9FA-4007-BD30-B9393136A9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9812" y="1487927"/>
            <a:ext cx="3602444" cy="32303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1448" y="1483884"/>
            <a:ext cx="3235880" cy="32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EE1139-EA89-4752-9538-4DFDF405BDA7}"/>
              </a:ext>
            </a:extLst>
          </p:cNvPr>
          <p:cNvSpPr/>
          <p:nvPr/>
        </p:nvSpPr>
        <p:spPr>
          <a:xfrm>
            <a:off x="6867082" y="484745"/>
            <a:ext cx="32430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err="1"/>
              <a:t>Ягоди</a:t>
            </a:r>
            <a:r>
              <a:rPr lang="ru-RU" sz="4000" dirty="0"/>
              <a:t>, трави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654" y="4982125"/>
            <a:ext cx="9687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Тепер можна приготувати в сушарках </a:t>
            </a:r>
            <a:r>
              <a:rPr lang="en-US" sz="3600" dirty="0" err="1"/>
              <a:t>Rotex</a:t>
            </a:r>
            <a:r>
              <a:rPr lang="en-US" sz="3600" dirty="0"/>
              <a:t>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0689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D5222B-5BB5-412B-A4B7-D47701EAA9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3396" y="1019032"/>
            <a:ext cx="4150315" cy="41018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2DC410-CD01-4D2F-A6EF-3AC7FDD8194F}"/>
              </a:ext>
            </a:extLst>
          </p:cNvPr>
          <p:cNvSpPr/>
          <p:nvPr/>
        </p:nvSpPr>
        <p:spPr>
          <a:xfrm>
            <a:off x="432690" y="275659"/>
            <a:ext cx="8478228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b="1" dirty="0"/>
              <a:t>Сушарка для овочів та фруктів</a:t>
            </a:r>
            <a:r>
              <a:rPr lang="uk-UA" sz="3200" dirty="0"/>
              <a:t> </a:t>
            </a:r>
            <a:r>
              <a:rPr lang="en-US" sz="3200" b="1" dirty="0"/>
              <a:t>RD660-Y</a:t>
            </a:r>
            <a:r>
              <a:rPr lang="ru-RU" sz="3200" dirty="0"/>
              <a:t>               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052" y="1981575"/>
            <a:ext cx="483016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Характеристики:</a:t>
            </a:r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b="1" dirty="0" err="1"/>
              <a:t>Потужність</a:t>
            </a:r>
            <a:r>
              <a:rPr lang="ru-RU" b="1" dirty="0"/>
              <a:t> 520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Регулятор </a:t>
            </a:r>
            <a:r>
              <a:rPr lang="ru-RU" dirty="0" err="1"/>
              <a:t>температури</a:t>
            </a:r>
            <a:r>
              <a:rPr lang="ru-RU" dirty="0"/>
              <a:t> з </a:t>
            </a:r>
            <a:r>
              <a:rPr lang="ru-RU" dirty="0" err="1"/>
              <a:t>вимикачем</a:t>
            </a:r>
            <a:endParaRPr lang="ru-RU" dirty="0"/>
          </a:p>
          <a:p>
            <a:r>
              <a:rPr lang="ru-RU" i="1" dirty="0"/>
              <a:t>  (не </a:t>
            </a:r>
            <a:r>
              <a:rPr lang="ru-RU" i="1" dirty="0" err="1"/>
              <a:t>потрібно</a:t>
            </a:r>
            <a:r>
              <a:rPr lang="ru-RU" i="1" dirty="0"/>
              <a:t> </a:t>
            </a:r>
            <a:r>
              <a:rPr lang="ru-RU" i="1" dirty="0" err="1"/>
              <a:t>висмикувати</a:t>
            </a:r>
            <a:r>
              <a:rPr lang="ru-RU" i="1" dirty="0"/>
              <a:t> з розетки)</a:t>
            </a:r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ru-RU" b="1" dirty="0" err="1"/>
              <a:t>Діаметр</a:t>
            </a:r>
            <a:r>
              <a:rPr lang="ru-RU" b="1" dirty="0"/>
              <a:t> </a:t>
            </a:r>
            <a:r>
              <a:rPr lang="ru-RU" b="1" dirty="0" err="1"/>
              <a:t>полиц</a:t>
            </a:r>
            <a:r>
              <a:rPr lang="uk-UA" b="1" dirty="0"/>
              <a:t>і</a:t>
            </a:r>
            <a:r>
              <a:rPr lang="ru-RU" b="1" dirty="0"/>
              <a:t> 36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5 </a:t>
            </a:r>
            <a:r>
              <a:rPr lang="ru-RU" dirty="0" err="1"/>
              <a:t>полиць</a:t>
            </a:r>
            <a:r>
              <a:rPr lang="ru-RU" dirty="0"/>
              <a:t> </a:t>
            </a:r>
            <a:r>
              <a:rPr lang="ru-RU" dirty="0" err="1"/>
              <a:t>висотою</a:t>
            </a:r>
            <a:r>
              <a:rPr lang="ru-RU" dirty="0"/>
              <a:t> 4 см </a:t>
            </a:r>
            <a:r>
              <a:rPr lang="ru-RU" dirty="0" err="1"/>
              <a:t>кожна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Довжина</a:t>
            </a:r>
            <a:r>
              <a:rPr lang="ru-RU" dirty="0"/>
              <a:t> шнура - 1,7 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сушарки</a:t>
            </a:r>
            <a:r>
              <a:rPr lang="ru-RU" dirty="0"/>
              <a:t> 388 * 385 * 376 мм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Колір</a:t>
            </a:r>
            <a:r>
              <a:rPr lang="ru-RU" dirty="0"/>
              <a:t> пластика</a:t>
            </a:r>
            <a:r>
              <a:rPr lang="en-US" dirty="0"/>
              <a:t> -</a:t>
            </a:r>
            <a:r>
              <a:rPr lang="ru-RU" dirty="0"/>
              <a:t> </a:t>
            </a:r>
            <a:r>
              <a:rPr lang="ru-RU" dirty="0" err="1"/>
              <a:t>слонова</a:t>
            </a:r>
            <a:r>
              <a:rPr lang="ru-RU" dirty="0"/>
              <a:t> </a:t>
            </a:r>
            <a:r>
              <a:rPr lang="ru-RU" dirty="0" err="1"/>
              <a:t>кістка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Піддон</a:t>
            </a:r>
            <a:r>
              <a:rPr lang="ru-RU" b="1" dirty="0"/>
              <a:t> для </a:t>
            </a:r>
            <a:r>
              <a:rPr lang="ru-RU" b="1" dirty="0" err="1"/>
              <a:t>пластили</a:t>
            </a:r>
            <a:r>
              <a:rPr lang="ru-RU" b="1" dirty="0"/>
              <a:t> в </a:t>
            </a:r>
            <a:r>
              <a:rPr lang="ru-RU" b="1" dirty="0" err="1"/>
              <a:t>комплекті</a:t>
            </a:r>
            <a:endParaRPr lang="uk-UA" b="1" dirty="0"/>
          </a:p>
          <a:p>
            <a:r>
              <a:rPr lang="uk-UA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 rot="1045687">
            <a:off x="9968137" y="513055"/>
            <a:ext cx="1949763" cy="88750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Новинка!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540188" y="3137646"/>
            <a:ext cx="2133600" cy="17301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піддон для пастили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72DC410-CD01-4D2F-A6EF-3AC7FDD8194F}"/>
              </a:ext>
            </a:extLst>
          </p:cNvPr>
          <p:cNvSpPr/>
          <p:nvPr/>
        </p:nvSpPr>
        <p:spPr>
          <a:xfrm>
            <a:off x="477031" y="383507"/>
            <a:ext cx="12127345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uk-UA" sz="3200" b="1" dirty="0"/>
              <a:t>Сушарка для овочів та фруктів</a:t>
            </a:r>
            <a:r>
              <a:rPr lang="uk-UA" sz="3200" dirty="0"/>
              <a:t> </a:t>
            </a:r>
            <a:r>
              <a:rPr lang="en-US" sz="3200" b="1" dirty="0"/>
              <a:t>RD</a:t>
            </a:r>
            <a:r>
              <a:rPr lang="uk-UA" sz="3200" b="1" dirty="0"/>
              <a:t>540</a:t>
            </a:r>
            <a:r>
              <a:rPr lang="en-US" sz="3200" b="1" dirty="0"/>
              <a:t>-W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7211C-0E52-4EA1-9F4E-F2D465178D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036" y="1392351"/>
            <a:ext cx="4230290" cy="396447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 rot="1045687">
            <a:off x="9872998" y="816723"/>
            <a:ext cx="1914073" cy="85743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</a:rPr>
              <a:t>Новинка!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953" y="1317812"/>
            <a:ext cx="55675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Характеристики:</a:t>
            </a:r>
            <a:endParaRPr lang="en-US" dirty="0"/>
          </a:p>
          <a:p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b="1" dirty="0"/>
              <a:t> </a:t>
            </a:r>
            <a:r>
              <a:rPr lang="ru-RU" b="1" dirty="0" err="1"/>
              <a:t>Потужність</a:t>
            </a:r>
            <a:r>
              <a:rPr lang="ru-RU" b="1" dirty="0"/>
              <a:t> 520 Вт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Регулятор </a:t>
            </a:r>
            <a:r>
              <a:rPr lang="ru-RU" dirty="0" err="1"/>
              <a:t>температури</a:t>
            </a:r>
            <a:r>
              <a:rPr lang="ru-RU" dirty="0"/>
              <a:t> з </a:t>
            </a:r>
            <a:r>
              <a:rPr lang="ru-RU" dirty="0" err="1"/>
              <a:t>вимикачем</a:t>
            </a:r>
            <a:r>
              <a:rPr lang="ru-RU" dirty="0"/>
              <a:t>.</a:t>
            </a:r>
          </a:p>
          <a:p>
            <a:r>
              <a:rPr lang="ru-RU" i="1" dirty="0"/>
              <a:t>  (не </a:t>
            </a:r>
            <a:r>
              <a:rPr lang="ru-RU" i="1" dirty="0" err="1"/>
              <a:t>потрібно</a:t>
            </a:r>
            <a:r>
              <a:rPr lang="ru-RU" i="1" dirty="0"/>
              <a:t> </a:t>
            </a:r>
            <a:r>
              <a:rPr lang="ru-RU" i="1" dirty="0" err="1"/>
              <a:t>висмикувати</a:t>
            </a:r>
            <a:r>
              <a:rPr lang="ru-RU" i="1" dirty="0"/>
              <a:t> з розетки)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5 </a:t>
            </a:r>
            <a:r>
              <a:rPr lang="ru-RU" dirty="0" err="1"/>
              <a:t>полиць</a:t>
            </a:r>
            <a:r>
              <a:rPr lang="ru-RU" dirty="0"/>
              <a:t> з </a:t>
            </a:r>
            <a:r>
              <a:rPr lang="ru-RU" dirty="0" err="1"/>
              <a:t>прозорого</a:t>
            </a:r>
            <a:r>
              <a:rPr lang="ru-RU" dirty="0"/>
              <a:t> пластика.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b="1" dirty="0" err="1"/>
              <a:t>Діаметр</a:t>
            </a:r>
            <a:r>
              <a:rPr lang="ru-RU" b="1" dirty="0"/>
              <a:t> </a:t>
            </a:r>
            <a:r>
              <a:rPr lang="ru-RU" b="1" dirty="0" err="1"/>
              <a:t>полиці</a:t>
            </a:r>
            <a:r>
              <a:rPr lang="ru-RU" b="1" dirty="0"/>
              <a:t> 32 см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Висота</a:t>
            </a:r>
            <a:r>
              <a:rPr lang="ru-RU" dirty="0"/>
              <a:t> </a:t>
            </a:r>
            <a:r>
              <a:rPr lang="ru-RU" dirty="0" err="1"/>
              <a:t>регулювання</a:t>
            </a:r>
            <a:r>
              <a:rPr lang="ru-RU" dirty="0"/>
              <a:t> </a:t>
            </a:r>
            <a:r>
              <a:rPr lang="ru-RU" dirty="0" err="1"/>
              <a:t>полиць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2,5 до 3 см.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Довжина</a:t>
            </a:r>
            <a:r>
              <a:rPr lang="ru-RU" dirty="0"/>
              <a:t> шнура - 1,2м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сушарки</a:t>
            </a:r>
            <a:r>
              <a:rPr lang="ru-RU" dirty="0"/>
              <a:t> 340 * 300 * 235 мм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ru-RU" dirty="0" err="1"/>
              <a:t>Колір</a:t>
            </a:r>
            <a:r>
              <a:rPr lang="ru-RU" dirty="0"/>
              <a:t> пластика </a:t>
            </a:r>
            <a:r>
              <a:rPr lang="ru-RU" dirty="0" err="1"/>
              <a:t>білий</a:t>
            </a:r>
            <a:r>
              <a:rPr lang="ru-RU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b="1" dirty="0"/>
              <a:t> </a:t>
            </a:r>
            <a:r>
              <a:rPr lang="ru-RU" b="1" dirty="0" err="1"/>
              <a:t>Сітка</a:t>
            </a:r>
            <a:r>
              <a:rPr lang="ru-RU" b="1" dirty="0"/>
              <a:t> для </a:t>
            </a:r>
            <a:r>
              <a:rPr lang="ru-RU" b="1" dirty="0" err="1"/>
              <a:t>ягід</a:t>
            </a:r>
            <a:r>
              <a:rPr lang="ru-RU" b="1" dirty="0"/>
              <a:t> і трав в </a:t>
            </a:r>
            <a:r>
              <a:rPr lang="ru-RU" b="1" dirty="0" err="1"/>
              <a:t>комплекті</a:t>
            </a:r>
            <a:r>
              <a:rPr lang="ru-RU" b="1" dirty="0"/>
              <a:t>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  <a:p>
            <a:r>
              <a:rPr lang="uk-UA" dirty="0"/>
              <a:t>  </a:t>
            </a:r>
          </a:p>
          <a:p>
            <a:pPr>
              <a:buFont typeface="Arial" pitchFamily="34" charset="0"/>
              <a:buChar char="•"/>
            </a:pPr>
            <a:endParaRPr lang="uk-UA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5567082" y="3370729"/>
            <a:ext cx="2133600" cy="17301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сітка для ягід і трав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45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287C09-D6FD-4553-9C65-BB6CB2566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316F93-5EDB-4998-957B-E7C777CFBC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7" y="428605"/>
            <a:ext cx="3681047" cy="49080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98EBA6-6F36-4AB2-97BF-EEC919FC1233}"/>
              </a:ext>
            </a:extLst>
          </p:cNvPr>
          <p:cNvSpPr/>
          <p:nvPr/>
        </p:nvSpPr>
        <p:spPr>
          <a:xfrm>
            <a:off x="4545552" y="282749"/>
            <a:ext cx="6348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RDA600</a:t>
            </a:r>
            <a:r>
              <a:rPr lang="uk-UA" sz="3200" dirty="0"/>
              <a:t> – лоток для пастили</a:t>
            </a:r>
            <a:endParaRPr lang="ru-RU" sz="32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542D0E-9A92-4C93-9530-B1B9B92241FF}"/>
              </a:ext>
            </a:extLst>
          </p:cNvPr>
          <p:cNvSpPr/>
          <p:nvPr/>
        </p:nvSpPr>
        <p:spPr>
          <a:xfrm>
            <a:off x="4545552" y="1298628"/>
            <a:ext cx="626165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Діаметр</a:t>
            </a:r>
            <a:r>
              <a:rPr lang="en-US" dirty="0"/>
              <a:t>:</a:t>
            </a:r>
            <a:r>
              <a:rPr lang="uk-UA" dirty="0"/>
              <a:t> </a:t>
            </a:r>
            <a:r>
              <a:rPr lang="en-US" dirty="0"/>
              <a:t>30,5</a:t>
            </a:r>
            <a:r>
              <a:rPr lang="uk-UA" dirty="0"/>
              <a:t> см</a:t>
            </a:r>
            <a:endParaRPr lang="en-US" dirty="0"/>
          </a:p>
          <a:p>
            <a:endParaRPr lang="en-US" dirty="0"/>
          </a:p>
          <a:p>
            <a:r>
              <a:rPr lang="uk-UA" dirty="0"/>
              <a:t>Матеріал: харчовий пластик</a:t>
            </a:r>
          </a:p>
          <a:p>
            <a:endParaRPr lang="uk-UA" dirty="0"/>
          </a:p>
          <a:p>
            <a:r>
              <a:rPr lang="uk-UA" dirty="0"/>
              <a:t>Підходить </a:t>
            </a:r>
            <a:r>
              <a:rPr lang="uk-UA" dirty="0" err="1"/>
              <a:t>тіль</a:t>
            </a:r>
            <a:r>
              <a:rPr lang="ru-RU" dirty="0" err="1"/>
              <a:t>ки</a:t>
            </a:r>
            <a:r>
              <a:rPr lang="ru-RU" dirty="0"/>
              <a:t> до </a:t>
            </a:r>
            <a:r>
              <a:rPr lang="ru-RU" dirty="0" err="1"/>
              <a:t>сушарок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b="1" dirty="0"/>
              <a:t>RD620-Y</a:t>
            </a:r>
            <a:r>
              <a:rPr lang="uk-UA" b="1" dirty="0"/>
              <a:t> </a:t>
            </a:r>
            <a:r>
              <a:rPr lang="uk-UA" dirty="0"/>
              <a:t>та </a:t>
            </a:r>
            <a:r>
              <a:rPr lang="en-US" b="1" dirty="0"/>
              <a:t>RD660-Y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5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880626-6C7E-49C4-9719-0C882B10D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D5F1A3-AB4C-45CF-A67F-5DD92D0469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8637" y="0"/>
            <a:ext cx="9534726" cy="57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5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244</Words>
  <Application>Microsoft Office PowerPoint</Application>
  <PresentationFormat>Широкоэкранный</PresentationFormat>
  <Paragraphs>56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Montserrat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102</cp:revision>
  <dcterms:created xsi:type="dcterms:W3CDTF">2019-02-20T15:38:26Z</dcterms:created>
  <dcterms:modified xsi:type="dcterms:W3CDTF">2020-06-16T13:58:56Z</dcterms:modified>
</cp:coreProperties>
</file>