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7" r:id="rId4"/>
    <p:sldId id="269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9012" autoAdjust="0"/>
  </p:normalViewPr>
  <p:slideViewPr>
    <p:cSldViewPr snapToGrid="0">
      <p:cViewPr>
        <p:scale>
          <a:sx n="80" d="100"/>
          <a:sy n="80" d="100"/>
        </p:scale>
        <p:origin x="-42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126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92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1116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855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278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05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14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407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02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33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М</a:t>
            </a:r>
            <a:r>
              <a:rPr lang="en-US" sz="4000" dirty="0" smtClean="0"/>
              <a:t>’</a:t>
            </a:r>
            <a:r>
              <a:rPr lang="uk-UA" dirty="0" smtClean="0"/>
              <a:t>ЯСОРУБКИ</a:t>
            </a:r>
            <a:r>
              <a:rPr lang="uk-UA" sz="4000" dirty="0" smtClean="0"/>
              <a:t>    ЕЛЕКТРИЧНІ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RMG180-B </a:t>
            </a:r>
            <a:r>
              <a:rPr lang="en-US" sz="2400" b="1" dirty="0" err="1" smtClean="0"/>
              <a:t>MultiFun</a:t>
            </a:r>
            <a:r>
              <a:rPr lang="en-US" sz="2400" b="1" dirty="0" smtClean="0"/>
              <a:t>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Потужн</a:t>
            </a:r>
            <a:r>
              <a:rPr lang="uk-UA" sz="1400" dirty="0" err="1" smtClean="0"/>
              <a:t>ість</a:t>
            </a:r>
            <a:r>
              <a:rPr lang="uk-UA" sz="1400" dirty="0" smtClean="0"/>
              <a:t> </a:t>
            </a:r>
            <a:r>
              <a:rPr lang="en-US" sz="1400" dirty="0" smtClean="0"/>
              <a:t>180</a:t>
            </a:r>
            <a:r>
              <a:rPr lang="uk-UA" sz="1400" dirty="0" smtClean="0"/>
              <a:t>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Функція РЕВЕРС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Пластиковий лоток для м</a:t>
            </a:r>
            <a:r>
              <a:rPr lang="en-US" sz="1400" dirty="0" smtClean="0"/>
              <a:t>’</a:t>
            </a:r>
            <a:r>
              <a:rPr lang="uk-UA" sz="1400" dirty="0" smtClean="0"/>
              <a:t>яса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Головка корпусу і шнек з алюмінію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</a:t>
            </a:r>
            <a:r>
              <a:rPr lang="ru-RU" sz="1400" dirty="0" smtClean="0"/>
              <a:t>2 </a:t>
            </a:r>
            <a:r>
              <a:rPr lang="ru-RU" sz="1400" dirty="0" err="1" smtClean="0"/>
              <a:t>перфоровані</a:t>
            </a:r>
            <a:r>
              <a:rPr lang="ru-RU" sz="1400" dirty="0" smtClean="0"/>
              <a:t> диски для фаршу</a:t>
            </a:r>
            <a:r>
              <a:rPr lang="en-US" sz="1400" dirty="0" smtClean="0"/>
              <a:t>: 5 </a:t>
            </a:r>
            <a:r>
              <a:rPr lang="ru-RU" sz="1400" dirty="0" smtClean="0"/>
              <a:t>мм, 7 мм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uk-UA" sz="1400" dirty="0" smtClean="0"/>
              <a:t>Хрестоподібний ніж з нержавіючої сталі</a:t>
            </a:r>
            <a:endParaRPr lang="ru-RU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Аксесуари</a:t>
            </a:r>
            <a:r>
              <a:rPr lang="en-US" sz="1400" dirty="0" smtClean="0"/>
              <a:t>: </a:t>
            </a:r>
            <a:r>
              <a:rPr lang="uk-UA" sz="1400" dirty="0" smtClean="0"/>
              <a:t>овочерізка з трьома барабанами (терка, шинкування, терка для дерунів), насадка </a:t>
            </a:r>
            <a:r>
              <a:rPr lang="en-US" sz="1400" dirty="0" smtClean="0"/>
              <a:t>“</a:t>
            </a:r>
            <a:r>
              <a:rPr lang="uk-UA" sz="1400" dirty="0" err="1" smtClean="0"/>
              <a:t>кеббе</a:t>
            </a:r>
            <a:r>
              <a:rPr lang="en-US" sz="1400" dirty="0" smtClean="0"/>
              <a:t>”, </a:t>
            </a:r>
            <a:r>
              <a:rPr lang="uk-UA" sz="1400" dirty="0" smtClean="0"/>
              <a:t>насадка для ковбасок, товкач</a:t>
            </a:r>
            <a:endParaRPr lang="ru-RU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Низький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рівень</a:t>
            </a:r>
            <a:r>
              <a:rPr lang="ru-RU" sz="1400" dirty="0" smtClean="0"/>
              <a:t> шуму</a:t>
            </a:r>
            <a:endParaRPr lang="uk-UA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Колір</a:t>
            </a:r>
            <a:r>
              <a:rPr lang="en-US" sz="1400" dirty="0" smtClean="0"/>
              <a:t>: </a:t>
            </a:r>
            <a:r>
              <a:rPr lang="uk-UA" sz="1400" dirty="0" smtClean="0"/>
              <a:t>чорний</a:t>
            </a:r>
            <a:r>
              <a:rPr lang="ru-RU" sz="1400" dirty="0" smtClean="0"/>
              <a:t>  </a:t>
            </a:r>
            <a:r>
              <a:rPr lang="uk-UA" sz="1400" dirty="0" smtClean="0"/>
              <a:t> 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 descr="P:\Users\v.lobchenko\ROTEX\COMMON\Products\Categories\Кофемолки Мясорубки Шашлычница Гриль\GUST INTERNATIONAL (De Maria Songtai)\Orders\2019 Orders\01 Order April 2019 1HQ\Artworks\FOTO\RMG150-B M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147" y="0"/>
            <a:ext cx="6266003" cy="410447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2150" y="3457395"/>
            <a:ext cx="1572616" cy="21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2623" y="275961"/>
            <a:ext cx="1848818" cy="22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RMG</a:t>
            </a:r>
            <a:r>
              <a:rPr lang="uk-UA" sz="2400" b="1" dirty="0" smtClean="0"/>
              <a:t>202</a:t>
            </a:r>
            <a:r>
              <a:rPr lang="en-US" sz="2400" b="1" dirty="0" smtClean="0"/>
              <a:t>-G </a:t>
            </a:r>
            <a:r>
              <a:rPr lang="en-US" sz="2400" b="1" dirty="0" smtClean="0"/>
              <a:t>Vega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Потужн</a:t>
            </a:r>
            <a:r>
              <a:rPr lang="uk-UA" sz="1400" dirty="0" err="1" smtClean="0"/>
              <a:t>ість</a:t>
            </a:r>
            <a:r>
              <a:rPr lang="uk-UA" sz="1400" dirty="0" smtClean="0"/>
              <a:t> </a:t>
            </a:r>
            <a:r>
              <a:rPr lang="en-US" sz="1400" dirty="0" smtClean="0"/>
              <a:t>200</a:t>
            </a:r>
            <a:r>
              <a:rPr lang="uk-UA" sz="1400" dirty="0" smtClean="0"/>
              <a:t>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Функція РЕВЕРС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Алюмінієвий лоток для м</a:t>
            </a:r>
            <a:r>
              <a:rPr lang="en-US" sz="1400" dirty="0" smtClean="0"/>
              <a:t>’</a:t>
            </a:r>
            <a:r>
              <a:rPr lang="uk-UA" sz="1400" dirty="0" smtClean="0"/>
              <a:t>яса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Головка корпусу і шнек з алюмінію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3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перфоровані</a:t>
            </a:r>
            <a:r>
              <a:rPr lang="ru-RU" sz="1400" dirty="0" smtClean="0"/>
              <a:t> диски для фаршу</a:t>
            </a:r>
            <a:r>
              <a:rPr lang="en-US" sz="1400" dirty="0" smtClean="0"/>
              <a:t>: </a:t>
            </a:r>
            <a:r>
              <a:rPr lang="uk-UA" sz="1400" dirty="0" smtClean="0"/>
              <a:t>3 мм, </a:t>
            </a:r>
            <a:r>
              <a:rPr lang="en-US" sz="1400" dirty="0" smtClean="0"/>
              <a:t>5 </a:t>
            </a:r>
            <a:r>
              <a:rPr lang="ru-RU" sz="1400" dirty="0" smtClean="0"/>
              <a:t>мм, 7 мм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uk-UA" sz="1400" dirty="0" smtClean="0"/>
              <a:t>Хрестоподібний ніж з нержавіючої сталі</a:t>
            </a:r>
            <a:endParaRPr lang="ru-RU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Аксесуари</a:t>
            </a:r>
            <a:r>
              <a:rPr lang="en-US" sz="1400" dirty="0" smtClean="0"/>
              <a:t>: </a:t>
            </a:r>
            <a:r>
              <a:rPr lang="uk-UA" sz="1400" dirty="0" smtClean="0"/>
              <a:t>насадка для соку, овочерізка з трьома барабанами (терка, шинкування, терка для дерунів), насадка </a:t>
            </a:r>
            <a:r>
              <a:rPr lang="en-US" sz="1400" dirty="0" smtClean="0"/>
              <a:t>“</a:t>
            </a:r>
            <a:r>
              <a:rPr lang="uk-UA" sz="1400" dirty="0" err="1" smtClean="0"/>
              <a:t>кеббе</a:t>
            </a:r>
            <a:r>
              <a:rPr lang="en-US" sz="1400" dirty="0" smtClean="0"/>
              <a:t>”, </a:t>
            </a:r>
            <a:r>
              <a:rPr lang="uk-UA" sz="1400" dirty="0" smtClean="0"/>
              <a:t>насадка для ковбасок, товкач</a:t>
            </a:r>
            <a:endParaRPr lang="ru-RU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Низький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рівень</a:t>
            </a:r>
            <a:r>
              <a:rPr lang="ru-RU" sz="1400" dirty="0" smtClean="0"/>
              <a:t> шуму</a:t>
            </a:r>
            <a:endParaRPr lang="uk-UA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Колір</a:t>
            </a:r>
            <a:r>
              <a:rPr lang="en-US" sz="1400" dirty="0" smtClean="0"/>
              <a:t>: </a:t>
            </a:r>
            <a:r>
              <a:rPr lang="uk-UA" sz="1400" dirty="0" smtClean="0"/>
              <a:t>зелений</a:t>
            </a:r>
            <a:r>
              <a:rPr lang="ru-RU" sz="1400" dirty="0" smtClean="0"/>
              <a:t> </a:t>
            </a:r>
            <a:r>
              <a:rPr lang="uk-UA" sz="1400" dirty="0" smtClean="0"/>
              <a:t> 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484" y="191272"/>
            <a:ext cx="6588516" cy="355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2150" y="3457395"/>
            <a:ext cx="1572616" cy="21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094" y="225632"/>
            <a:ext cx="2202997" cy="17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3889" y="3756870"/>
            <a:ext cx="3384502" cy="259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54478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 smtClean="0"/>
              <a:t>Покращення вже сьогодні….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\\domo.local\UsersData\UserProfiles\RedirectFolders\a.rozum\Documents\Rotex\Marketing\Sales\Conference 2019\111\М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3154" y="3144478"/>
            <a:ext cx="4151952" cy="3113964"/>
          </a:xfrm>
          <a:prstGeom prst="rect">
            <a:avLst/>
          </a:prstGeom>
          <a:noFill/>
        </p:spPr>
      </p:pic>
      <p:pic>
        <p:nvPicPr>
          <p:cNvPr id="1027" name="Picture 3" descr="\\domo.local\UsersData\UserProfiles\RedirectFolders\a.rozum\Documents\Rotex\Marketing\Sales\Conference 2019\111\Шнеки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6865" y="248551"/>
            <a:ext cx="3384014" cy="3807016"/>
          </a:xfrm>
          <a:prstGeom prst="rect">
            <a:avLst/>
          </a:prstGeom>
          <a:noFill/>
        </p:spPr>
      </p:pic>
      <p:pic>
        <p:nvPicPr>
          <p:cNvPr id="1028" name="Picture 4" descr="\\domo.local\UsersData\UserProfiles\RedirectFolders\a.rozum\Documents\Rotex\Marketing\Sales\Conference 2019\111\Шне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925" y="1175657"/>
            <a:ext cx="5401218" cy="4263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54478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 smtClean="0"/>
              <a:t>Покращення вже сьогодні….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177</Words>
  <Application>Microsoft Office PowerPoint</Application>
  <PresentationFormat>Произвольный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М’ЯСОРУБКИ    ЕЛЕКТРИЧНІ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v.lobchenko</cp:lastModifiedBy>
  <cp:revision>23</cp:revision>
  <dcterms:created xsi:type="dcterms:W3CDTF">2019-02-20T15:38:26Z</dcterms:created>
  <dcterms:modified xsi:type="dcterms:W3CDTF">2019-08-08T08:53:36Z</dcterms:modified>
</cp:coreProperties>
</file>