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7" r:id="rId2"/>
    <p:sldId id="269" r:id="rId3"/>
    <p:sldId id="275" r:id="rId4"/>
    <p:sldId id="27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978648" y="1465499"/>
            <a:ext cx="100158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М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’</a:t>
            </a:r>
            <a:r>
              <a:rPr lang="ru-RU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ясорубка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RMG190-W Tomato Master 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287" y="7816"/>
            <a:ext cx="5312713" cy="765908"/>
          </a:xfrm>
        </p:spPr>
        <p:txBody>
          <a:bodyPr>
            <a:normAutofit/>
          </a:bodyPr>
          <a:lstStyle/>
          <a:p>
            <a:pPr algn="ctr"/>
            <a:r>
              <a:rPr lang="en-US" sz="2800" cap="none" spc="0" dirty="0">
                <a:ln w="0"/>
                <a:solidFill>
                  <a:schemeClr val="tx1"/>
                </a:solidFill>
                <a:cs typeface="Arial" pitchFamily="34" charset="0"/>
              </a:rPr>
              <a:t>RMG190-W Tomato Master </a:t>
            </a:r>
            <a:endParaRPr lang="ru-RU" sz="28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18ADE-5343-472D-88D6-2596AB637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932" y="1344246"/>
            <a:ext cx="3544191" cy="4401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E513AB-1BD1-4F74-92AC-A85B86ECF563}"/>
              </a:ext>
            </a:extLst>
          </p:cNvPr>
          <p:cNvSpPr txBox="1"/>
          <p:nvPr/>
        </p:nvSpPr>
        <p:spPr>
          <a:xfrm>
            <a:off x="312616" y="1344246"/>
            <a:ext cx="43297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Montserrat" pitchFamily="50" charset="-52"/>
                <a:cs typeface="Arial" pitchFamily="34" charset="0"/>
              </a:rPr>
              <a:t>Максимальна п</a:t>
            </a:r>
            <a:r>
              <a:rPr lang="uk-UA" sz="2800" b="1" dirty="0" err="1">
                <a:latin typeface="Montserrat" pitchFamily="50" charset="-52"/>
                <a:cs typeface="Arial" pitchFamily="34" charset="0"/>
              </a:rPr>
              <a:t>отужність</a:t>
            </a:r>
            <a:r>
              <a:rPr lang="en-US" sz="2800" b="1" dirty="0">
                <a:latin typeface="Montserrat" pitchFamily="50" charset="-52"/>
                <a:cs typeface="Arial" pitchFamily="34" charset="0"/>
              </a:rPr>
              <a:t>: 1900W</a:t>
            </a:r>
          </a:p>
          <a:p>
            <a:endParaRPr lang="en-US" sz="2800" b="1" dirty="0">
              <a:latin typeface="Montserrat" pitchFamily="50" charset="-52"/>
              <a:cs typeface="Arial" pitchFamily="34" charset="0"/>
            </a:endParaRPr>
          </a:p>
          <a:p>
            <a:r>
              <a:rPr lang="en-US" sz="2800" b="1" dirty="0">
                <a:latin typeface="Montserrat" pitchFamily="50" charset="-52"/>
                <a:cs typeface="Arial" pitchFamily="34" charset="0"/>
              </a:rPr>
              <a:t>2 </a:t>
            </a:r>
            <a:r>
              <a:rPr lang="ru-RU" sz="2800" b="1" dirty="0" err="1">
                <a:latin typeface="Montserrat" pitchFamily="50" charset="-52"/>
                <a:cs typeface="Arial" pitchFamily="34" charset="0"/>
              </a:rPr>
              <a:t>реш</a:t>
            </a:r>
            <a:r>
              <a:rPr lang="uk-UA" sz="2800" b="1" dirty="0" err="1">
                <a:latin typeface="Montserrat" pitchFamily="50" charset="-52"/>
                <a:cs typeface="Arial" pitchFamily="34" charset="0"/>
              </a:rPr>
              <a:t>ітки</a:t>
            </a:r>
            <a:r>
              <a:rPr lang="en-US" sz="2800" b="1" dirty="0">
                <a:latin typeface="Montserrat" pitchFamily="50" charset="-52"/>
                <a:cs typeface="Arial" pitchFamily="34" charset="0"/>
              </a:rPr>
              <a:t>: 5 </a:t>
            </a:r>
            <a:r>
              <a:rPr lang="uk-UA" sz="2800" b="1" dirty="0">
                <a:latin typeface="Montserrat" pitchFamily="50" charset="-52"/>
                <a:cs typeface="Arial" pitchFamily="34" charset="0"/>
              </a:rPr>
              <a:t>та 7 мм</a:t>
            </a:r>
          </a:p>
          <a:p>
            <a:endParaRPr lang="uk-UA" sz="2800" b="1" dirty="0">
              <a:latin typeface="Montserrat" pitchFamily="50" charset="-52"/>
              <a:cs typeface="Arial" pitchFamily="34" charset="0"/>
            </a:endParaRPr>
          </a:p>
          <a:p>
            <a:endParaRPr lang="uk-UA" sz="2800" b="1" dirty="0">
              <a:latin typeface="Montserrat" pitchFamily="50" charset="-52"/>
              <a:cs typeface="Arial" pitchFamily="34" charset="0"/>
            </a:endParaRPr>
          </a:p>
          <a:p>
            <a:endParaRPr lang="uk-UA" sz="2800" b="1" dirty="0">
              <a:latin typeface="Montserrat" pitchFamily="50" charset="-52"/>
              <a:cs typeface="Arial" pitchFamily="34" charset="0"/>
            </a:endParaRPr>
          </a:p>
          <a:p>
            <a:r>
              <a:rPr lang="uk-UA" sz="2800" b="1" dirty="0">
                <a:latin typeface="Montserrat" pitchFamily="50" charset="-52"/>
                <a:cs typeface="Arial" pitchFamily="34" charset="0"/>
              </a:rPr>
              <a:t>Функція реверс</a:t>
            </a:r>
            <a:endParaRPr lang="en-US" sz="2800" b="1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6BA161-A654-470D-99B6-C4D15EA6F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162597"/>
            <a:ext cx="1799617" cy="954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9287" y="7816"/>
            <a:ext cx="5312713" cy="765908"/>
          </a:xfrm>
        </p:spPr>
        <p:txBody>
          <a:bodyPr>
            <a:normAutofit/>
          </a:bodyPr>
          <a:lstStyle/>
          <a:p>
            <a:pPr algn="ctr"/>
            <a:r>
              <a:rPr lang="en-US" sz="2800" cap="none" spc="0" dirty="0">
                <a:ln w="0"/>
                <a:solidFill>
                  <a:schemeClr val="tx1"/>
                </a:solidFill>
                <a:cs typeface="Arial" pitchFamily="34" charset="0"/>
              </a:rPr>
              <a:t>RMG190-W Tomato Master </a:t>
            </a:r>
            <a:endParaRPr lang="ru-RU" sz="28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513AB-1BD1-4F74-92AC-A85B86ECF563}"/>
              </a:ext>
            </a:extLst>
          </p:cNvPr>
          <p:cNvSpPr txBox="1"/>
          <p:nvPr/>
        </p:nvSpPr>
        <p:spPr>
          <a:xfrm>
            <a:off x="146374" y="1481712"/>
            <a:ext cx="65649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atin typeface="Montserrat" pitchFamily="50" charset="-52"/>
                <a:cs typeface="Arial" pitchFamily="34" charset="0"/>
              </a:rPr>
              <a:t>Швидка роторна соковижималка для овочів та фруктів с тонкою і м</a:t>
            </a:r>
            <a:r>
              <a:rPr lang="en-US" sz="3200" b="1" dirty="0">
                <a:latin typeface="Montserrat" pitchFamily="50" charset="-52"/>
                <a:cs typeface="Arial" pitchFamily="34" charset="0"/>
              </a:rPr>
              <a:t>’</a:t>
            </a:r>
            <a:r>
              <a:rPr lang="uk-UA" sz="3200" b="1" dirty="0">
                <a:latin typeface="Montserrat" pitchFamily="50" charset="-52"/>
                <a:cs typeface="Arial" pitchFamily="34" charset="0"/>
              </a:rPr>
              <a:t>якою оболонкою.</a:t>
            </a:r>
            <a:endParaRPr lang="en-US" sz="3200" b="1" dirty="0">
              <a:latin typeface="Montserrat" pitchFamily="50" charset="-52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B033F-15E4-4808-9C94-5409FA9A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96" y="847045"/>
            <a:ext cx="4613198" cy="53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FF5BB-624B-4D93-A521-670F477CB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8C6EF-464A-4E51-978A-C6F106BD9F5A}"/>
              </a:ext>
            </a:extLst>
          </p:cNvPr>
          <p:cNvSpPr txBox="1"/>
          <p:nvPr/>
        </p:nvSpPr>
        <p:spPr>
          <a:xfrm>
            <a:off x="3723640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Насадки в комплекті</a:t>
            </a: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C3A7B-A65C-478F-BCB3-CD2C165F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48" y="508651"/>
            <a:ext cx="5440123" cy="57207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54E4CF-0A63-4C2B-8A51-9CFB8CE3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7"/>
            <a:ext cx="2372360" cy="17784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5AF7F3-47AD-4510-9931-918CF227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11" y="2990508"/>
            <a:ext cx="2253289" cy="1689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C8FD1-804B-4D12-A815-CD9D01A6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468" y="1590109"/>
            <a:ext cx="2097351" cy="15751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DEACD-5FC2-4EE9-8BE5-277547CB2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372" y="4756321"/>
            <a:ext cx="1965013" cy="1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90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RMG190-W Tomato Master </vt:lpstr>
      <vt:lpstr>RMG190-W Tomato Master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38</cp:revision>
  <dcterms:created xsi:type="dcterms:W3CDTF">2019-02-20T15:38:26Z</dcterms:created>
  <dcterms:modified xsi:type="dcterms:W3CDTF">2021-07-30T10:34:57Z</dcterms:modified>
</cp:coreProperties>
</file>