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6"/>
  </p:notesMasterIdLst>
  <p:sldIdLst>
    <p:sldId id="267" r:id="rId2"/>
    <p:sldId id="281" r:id="rId3"/>
    <p:sldId id="278" r:id="rId4"/>
    <p:sldId id="266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CD00"/>
    <a:srgbClr val="FFCA05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96" y="29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0D15DB-47A4-48B6-A9B3-101387BF1DE0}" type="datetimeFigureOut">
              <a:rPr lang="en-US" smtClean="0"/>
              <a:pPr/>
              <a:t>12/22/2021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A0E5BC-C379-4530-AF60-A13CD8905D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838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50074" y="0"/>
            <a:ext cx="5941925" cy="5992026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F9C7E1-7970-4E39-924E-B87FF221BA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094" y="1976719"/>
            <a:ext cx="9227942" cy="1716124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78AD610-76C0-481B-9115-F3229A6D38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4094" y="4050926"/>
            <a:ext cx="9227942" cy="1321174"/>
          </a:xfrm>
        </p:spPr>
        <p:txBody>
          <a:bodyPr>
            <a:no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368FFB4-46B4-4900-A6FE-2DDB5D2F26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8C6E723-5928-4F10-8808-219BA47DE87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471365"/>
            <a:ext cx="2186814" cy="85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1269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" userDrawn="1">
          <p15:clr>
            <a:srgbClr val="FBAE40"/>
          </p15:clr>
        </p15:guide>
        <p15:guide id="2" pos="7296" userDrawn="1">
          <p15:clr>
            <a:srgbClr val="FBAE40"/>
          </p15:clr>
        </p15:guide>
        <p15:guide id="3" orient="horz" pos="36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051B64D-1FD4-47FA-AE55-428395E6C6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0" y="571501"/>
            <a:ext cx="2438399" cy="164231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60375E9-9D23-4650-A242-2811F2F72F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7305" y="571500"/>
            <a:ext cx="8149390" cy="521685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id="{2EC70E98-312B-43DF-98E4-7D86CCB72D2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9127958" y="4146048"/>
            <a:ext cx="2438399" cy="164231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11" name="Объект 2">
            <a:extLst>
              <a:ext uri="{FF2B5EF4-FFF2-40B4-BE49-F238E27FC236}">
                <a16:creationId xmlns:a16="http://schemas.microsoft.com/office/drawing/2014/main" id="{819368C9-6875-4F04-9A9E-F8F7F0D53662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9144001" y="2358774"/>
            <a:ext cx="2438399" cy="164231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pic>
        <p:nvPicPr>
          <p:cNvPr id="12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13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860016"/>
            <a:ext cx="12192000" cy="503630"/>
          </a:xfrm>
          <a:prstGeom prst="rect">
            <a:avLst/>
          </a:prstGeom>
        </p:spPr>
      </p:pic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925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9667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bg>
      <p:bgPr>
        <a:solidFill>
          <a:srgbClr val="F2CD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AEB25EF-184D-4C5F-AD99-F61BE532CD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07" y="0"/>
            <a:ext cx="12190141" cy="684021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F9C7E1-7970-4E39-924E-B87FF221BA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094" y="2036617"/>
            <a:ext cx="9227942" cy="1656225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78AD610-76C0-481B-9115-F3229A6D38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4094" y="4050926"/>
            <a:ext cx="9227942" cy="1385598"/>
          </a:xfrm>
        </p:spPr>
        <p:txBody>
          <a:bodyPr>
            <a:no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368FFB4-46B4-4900-A6FE-2DDB5D2F26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8C6E723-5928-4F10-8808-219BA47DE87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471365"/>
            <a:ext cx="2186814" cy="85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1116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">
          <p15:clr>
            <a:srgbClr val="FBAE40"/>
          </p15:clr>
        </p15:guide>
        <p15:guide id="2" pos="7296">
          <p15:clr>
            <a:srgbClr val="FBAE40"/>
          </p15:clr>
        </p15:guide>
        <p15:guide id="3" orient="horz" pos="36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CDDEC9-D1D4-41AD-BAF4-180528B21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541" y="365125"/>
            <a:ext cx="8798859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4E911EC-136B-4461-BE44-A6D4ADAA3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541" y="1825624"/>
            <a:ext cx="8798859" cy="3534797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8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10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8556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84" userDrawn="1">
          <p15:clr>
            <a:srgbClr val="FBAE40"/>
          </p15:clr>
        </p15:guide>
        <p15:guide id="2" pos="5856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4E911EC-136B-4461-BE44-A6D4ADAA3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541" y="571500"/>
            <a:ext cx="8798859" cy="4788921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pic>
        <p:nvPicPr>
          <p:cNvPr id="5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6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2781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84">
          <p15:clr>
            <a:srgbClr val="FBAE40"/>
          </p15:clr>
        </p15:guide>
        <p15:guide id="2" pos="585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AFBC01-D91B-42D6-AB8B-607AB475E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541" y="365125"/>
            <a:ext cx="11071412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0AD41A-EA1F-4754-96DE-BC374CE263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7541" y="1825625"/>
            <a:ext cx="5508812" cy="354647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A64654B-642B-4F72-92C4-3DF2EC8704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410200" cy="3546475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EAE810A-D389-4825-8DFA-405A2B1C42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BA7CC1B-EE1E-4A65-81AC-75FB8F36CE0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867444"/>
            <a:ext cx="12192000" cy="503630"/>
          </a:xfrm>
          <a:prstGeom prst="rect">
            <a:avLst/>
          </a:prstGeom>
        </p:spPr>
      </p:pic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056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bg>
      <p:bgPr>
        <a:solidFill>
          <a:srgbClr val="F2CD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ADBCCC-F6C7-437C-9F88-98D0B50FF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 algn="ctr">
              <a:defRPr sz="4800" baseline="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pic>
        <p:nvPicPr>
          <p:cNvPr id="5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6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147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раздела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ADBCCC-F6C7-437C-9F88-98D0B50FF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 algn="ctr">
              <a:defRPr sz="4800" baseline="0">
                <a:solidFill>
                  <a:srgbClr val="F2CD00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pic>
        <p:nvPicPr>
          <p:cNvPr id="5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6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075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id="{A2F40714-C4CB-45A3-97EC-F91BB6228E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1"/>
            <a:ext cx="12192000" cy="585739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pic>
        <p:nvPicPr>
          <p:cNvPr id="5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6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026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051B64D-1FD4-47FA-AE55-428395E6C6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571501"/>
            <a:ext cx="548640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60375E9-9D23-4650-A242-2811F2F72F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7305" y="2213811"/>
            <a:ext cx="5486399" cy="315829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7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10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34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19773E-154B-4183-B54F-BC0064FDA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00AE13D-2785-415A-9274-A7B8ED7519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1AA1447-7A2A-4D42-9AE4-F5C95287EF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200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3" r:id="rId4"/>
    <p:sldLayoutId id="2147483652" r:id="rId5"/>
    <p:sldLayoutId id="2147483651" r:id="rId6"/>
    <p:sldLayoutId id="2147483664" r:id="rId7"/>
    <p:sldLayoutId id="2147483657" r:id="rId8"/>
    <p:sldLayoutId id="2147483656" r:id="rId9"/>
    <p:sldLayoutId id="2147483662" r:id="rId10"/>
    <p:sldLayoutId id="214748365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" userDrawn="1">
          <p15:clr>
            <a:srgbClr val="F26B43"/>
          </p15:clr>
        </p15:guide>
        <p15:guide id="2" pos="7296" userDrawn="1">
          <p15:clr>
            <a:srgbClr val="F26B43"/>
          </p15:clr>
        </p15:guide>
        <p15:guide id="3" orient="horz" pos="360" userDrawn="1">
          <p15:clr>
            <a:srgbClr val="F26B43"/>
          </p15:clr>
        </p15:guide>
        <p15:guide id="4" orient="horz" pos="33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mailto:sale@rotex.net.ua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948F4B1-3D59-482B-8B11-0F18BD83CFB6}"/>
              </a:ext>
            </a:extLst>
          </p:cNvPr>
          <p:cNvSpPr/>
          <p:nvPr/>
        </p:nvSpPr>
        <p:spPr>
          <a:xfrm>
            <a:off x="60520" y="5008133"/>
            <a:ext cx="1254381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err="1"/>
              <a:t>Розширення</a:t>
            </a:r>
            <a:r>
              <a:rPr lang="ru-RU" sz="2800" dirty="0"/>
              <a:t> </a:t>
            </a:r>
            <a:r>
              <a:rPr lang="uk-UA" sz="2800" dirty="0"/>
              <a:t>стандартної комплектації</a:t>
            </a:r>
            <a:r>
              <a:rPr lang="en-US" sz="2800" dirty="0"/>
              <a:t> </a:t>
            </a:r>
            <a:r>
              <a:rPr lang="ru-RU" sz="2800" dirty="0"/>
              <a:t>п</a:t>
            </a:r>
            <a:r>
              <a:rPr lang="uk-UA" sz="2800" dirty="0" err="1"/>
              <a:t>ічок</a:t>
            </a:r>
            <a:r>
              <a:rPr lang="uk-UA" sz="2800" dirty="0"/>
              <a:t> </a:t>
            </a:r>
            <a:r>
              <a:rPr lang="en-US" sz="2800" dirty="0"/>
              <a:t>ROTEX</a:t>
            </a:r>
            <a:r>
              <a:rPr lang="uk-UA" sz="2800" dirty="0"/>
              <a:t> – </a:t>
            </a:r>
          </a:p>
          <a:p>
            <a:r>
              <a:rPr lang="uk-UA" sz="4400" dirty="0"/>
              <a:t>Емальоване деко</a:t>
            </a:r>
            <a:r>
              <a:rPr lang="uk-UA" sz="4400" dirty="0">
                <a:solidFill>
                  <a:schemeClr val="bg1"/>
                </a:solidFill>
              </a:rPr>
              <a:t>                                                 </a:t>
            </a:r>
            <a:endParaRPr lang="ru-RU" sz="4400" dirty="0">
              <a:solidFill>
                <a:schemeClr val="bg1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3E167B6-7F65-42D9-8A01-25FDD8CC226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499" y="1545439"/>
            <a:ext cx="975970" cy="971115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6616D73-C959-4278-A89B-483C8E173C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2469" y="1471535"/>
            <a:ext cx="1038555" cy="1045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436098"/>
      </p:ext>
    </p:extLst>
  </p:cSld>
  <p:clrMapOvr>
    <a:masterClrMapping/>
  </p:clrMapOvr>
  <p:transition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A76616-A844-471C-8FA2-5988FDBD2268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26769" y="2029369"/>
            <a:ext cx="1810147" cy="1216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EF6ECFD-C120-4D0C-BE9A-33611469AA8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576" y="1757185"/>
            <a:ext cx="4636294" cy="226510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B1F02EF-6E5E-467C-848B-5F0F39D9CD68}"/>
              </a:ext>
            </a:extLst>
          </p:cNvPr>
          <p:cNvSpPr txBox="1"/>
          <p:nvPr/>
        </p:nvSpPr>
        <p:spPr>
          <a:xfrm>
            <a:off x="214039" y="131998"/>
            <a:ext cx="266983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/>
              <a:t>ROTA4565-H</a:t>
            </a:r>
            <a:r>
              <a:rPr lang="en-US" sz="3600" b="1" dirty="0"/>
              <a:t> </a:t>
            </a:r>
            <a:r>
              <a:rPr lang="en-US" dirty="0"/>
              <a:t>                         </a:t>
            </a:r>
          </a:p>
        </p:txBody>
      </p:sp>
      <p:sp>
        <p:nvSpPr>
          <p:cNvPr id="9" name="Объект 8">
            <a:extLst>
              <a:ext uri="{FF2B5EF4-FFF2-40B4-BE49-F238E27FC236}">
                <a16:creationId xmlns:a16="http://schemas.microsoft.com/office/drawing/2014/main" id="{627C271F-4324-49BD-875E-53E6F00FC8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038" y="4789696"/>
            <a:ext cx="6757285" cy="1103105"/>
          </a:xfrm>
        </p:spPr>
        <p:txBody>
          <a:bodyPr>
            <a:normAutofit/>
          </a:bodyPr>
          <a:lstStyle/>
          <a:p>
            <a:r>
              <a:rPr lang="ru-RU" sz="2400" dirty="0" err="1"/>
              <a:t>Розм</a:t>
            </a:r>
            <a:r>
              <a:rPr lang="uk-UA" sz="2400" dirty="0" err="1"/>
              <a:t>ір</a:t>
            </a:r>
            <a:r>
              <a:rPr lang="en-US" sz="2400" dirty="0"/>
              <a:t>: </a:t>
            </a:r>
            <a:r>
              <a:rPr lang="ru-RU" sz="2400" dirty="0"/>
              <a:t>420</a:t>
            </a:r>
            <a:r>
              <a:rPr lang="en-US" sz="2400" dirty="0"/>
              <a:t>x312,5x40 </a:t>
            </a:r>
            <a:r>
              <a:rPr lang="ru-RU" sz="2400" dirty="0"/>
              <a:t>мм</a:t>
            </a:r>
            <a:endParaRPr lang="en-US" sz="2400" dirty="0"/>
          </a:p>
          <a:p>
            <a:r>
              <a:rPr lang="ru-RU" sz="2400" dirty="0" err="1"/>
              <a:t>Матер</a:t>
            </a:r>
            <a:r>
              <a:rPr lang="uk-UA" sz="2400" dirty="0" err="1"/>
              <a:t>іал</a:t>
            </a:r>
            <a:r>
              <a:rPr lang="en-US" sz="2400" dirty="0"/>
              <a:t>: </a:t>
            </a:r>
            <a:r>
              <a:rPr lang="ru-RU" sz="2400" dirty="0"/>
              <a:t>сталь </a:t>
            </a:r>
            <a:r>
              <a:rPr lang="ru-RU" sz="2400" dirty="0" err="1"/>
              <a:t>вкрита</a:t>
            </a:r>
            <a:r>
              <a:rPr lang="ru-RU" sz="2400" dirty="0"/>
              <a:t> </a:t>
            </a:r>
            <a:r>
              <a:rPr lang="ru-RU" sz="2400" dirty="0" err="1"/>
              <a:t>термо</a:t>
            </a:r>
            <a:r>
              <a:rPr lang="ru-RU" sz="2400" dirty="0"/>
              <a:t> </a:t>
            </a:r>
            <a:r>
              <a:rPr lang="ru-RU" sz="2400" dirty="0" err="1"/>
              <a:t>емаллю</a:t>
            </a:r>
            <a:endParaRPr lang="uk-UA" sz="24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0E30347-E9B8-48E1-89E5-278D90A010D1}"/>
              </a:ext>
            </a:extLst>
          </p:cNvPr>
          <p:cNvSpPr txBox="1"/>
          <p:nvPr/>
        </p:nvSpPr>
        <p:spPr>
          <a:xfrm>
            <a:off x="3737708" y="224330"/>
            <a:ext cx="338210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400" dirty="0"/>
              <a:t>РЦ </a:t>
            </a:r>
            <a:r>
              <a:rPr lang="en-US" sz="2400" b="1" dirty="0">
                <a:solidFill>
                  <a:srgbClr val="FF0000"/>
                </a:solidFill>
              </a:rPr>
              <a:t>289</a:t>
            </a:r>
            <a:r>
              <a:rPr lang="uk-UA" sz="2400" dirty="0"/>
              <a:t> </a:t>
            </a:r>
            <a:r>
              <a:rPr lang="uk-UA" sz="2400" dirty="0" err="1"/>
              <a:t>гр</a:t>
            </a:r>
            <a:r>
              <a:rPr lang="ru-RU" sz="2400" dirty="0"/>
              <a:t>н</a:t>
            </a:r>
          </a:p>
        </p:txBody>
      </p:sp>
      <p:sp>
        <p:nvSpPr>
          <p:cNvPr id="21" name="Объект 8">
            <a:extLst>
              <a:ext uri="{FF2B5EF4-FFF2-40B4-BE49-F238E27FC236}">
                <a16:creationId xmlns:a16="http://schemas.microsoft.com/office/drawing/2014/main" id="{2683B25F-50D5-484B-BF35-756D157F61F1}"/>
              </a:ext>
            </a:extLst>
          </p:cNvPr>
          <p:cNvSpPr txBox="1">
            <a:spLocks/>
          </p:cNvSpPr>
          <p:nvPr/>
        </p:nvSpPr>
        <p:spPr>
          <a:xfrm>
            <a:off x="6475930" y="1537997"/>
            <a:ext cx="4547112" cy="23835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 err="1"/>
              <a:t>Додаткове</a:t>
            </a:r>
            <a:r>
              <a:rPr lang="ru-RU" sz="2400" dirty="0"/>
              <a:t> </a:t>
            </a:r>
            <a:r>
              <a:rPr lang="ru-RU" sz="2400" dirty="0" err="1"/>
              <a:t>деко</a:t>
            </a:r>
            <a:r>
              <a:rPr lang="ru-RU" sz="2400" dirty="0"/>
              <a:t> для п</a:t>
            </a:r>
            <a:r>
              <a:rPr lang="uk-UA" sz="2400" dirty="0" err="1"/>
              <a:t>ічок</a:t>
            </a:r>
            <a:r>
              <a:rPr lang="en-US" sz="2400" dirty="0"/>
              <a:t>:</a:t>
            </a:r>
          </a:p>
          <a:p>
            <a:r>
              <a:rPr lang="en-US" sz="2400" dirty="0"/>
              <a:t>ROT450-B</a:t>
            </a:r>
          </a:p>
          <a:p>
            <a:r>
              <a:rPr lang="en-US" sz="2400" dirty="0"/>
              <a:t>ROT650-B</a:t>
            </a:r>
          </a:p>
          <a:p>
            <a:r>
              <a:rPr lang="en-US" sz="2400" dirty="0"/>
              <a:t>ROT452-CB</a:t>
            </a:r>
          </a:p>
          <a:p>
            <a:r>
              <a:rPr lang="en-US" sz="2400" dirty="0"/>
              <a:t>ROT652-CB</a:t>
            </a:r>
            <a:endParaRPr lang="uk-UA" sz="2400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F81A411-F1B4-4D3E-AB72-50A3C33CAF0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25959" y="3235994"/>
            <a:ext cx="1611766" cy="1326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9612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A76616-A844-471C-8FA2-5988FDBD2268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7B142D1-66F0-4E67-AF00-E57E2D4C56F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38" y="1981896"/>
            <a:ext cx="5541107" cy="275353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E5ACB43-8797-4533-BADB-4CE54495D412}"/>
              </a:ext>
            </a:extLst>
          </p:cNvPr>
          <p:cNvSpPr txBox="1"/>
          <p:nvPr/>
        </p:nvSpPr>
        <p:spPr>
          <a:xfrm>
            <a:off x="214038" y="131998"/>
            <a:ext cx="243537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/>
              <a:t>ROTA</a:t>
            </a:r>
            <a:r>
              <a:rPr lang="ru-RU" sz="2800" b="1" dirty="0"/>
              <a:t>8</a:t>
            </a:r>
            <a:r>
              <a:rPr lang="en-US" sz="2800" b="1" dirty="0"/>
              <a:t>5-H </a:t>
            </a:r>
            <a:r>
              <a:rPr lang="en-US" sz="2800" dirty="0"/>
              <a:t>                         </a:t>
            </a:r>
          </a:p>
        </p:txBody>
      </p:sp>
      <p:sp>
        <p:nvSpPr>
          <p:cNvPr id="12" name="Объект 8">
            <a:extLst>
              <a:ext uri="{FF2B5EF4-FFF2-40B4-BE49-F238E27FC236}">
                <a16:creationId xmlns:a16="http://schemas.microsoft.com/office/drawing/2014/main" id="{416171B0-55C2-487B-BB1A-6CAA6B2840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740" y="5117942"/>
            <a:ext cx="5367906" cy="806120"/>
          </a:xfrm>
        </p:spPr>
        <p:txBody>
          <a:bodyPr>
            <a:normAutofit fontScale="70000" lnSpcReduction="20000"/>
          </a:bodyPr>
          <a:lstStyle/>
          <a:p>
            <a:r>
              <a:rPr lang="ru-RU" dirty="0" err="1"/>
              <a:t>Розм</a:t>
            </a:r>
            <a:r>
              <a:rPr lang="uk-UA" dirty="0" err="1"/>
              <a:t>ір</a:t>
            </a:r>
            <a:r>
              <a:rPr lang="en-US" dirty="0"/>
              <a:t>: </a:t>
            </a:r>
            <a:r>
              <a:rPr lang="ru-RU" dirty="0"/>
              <a:t>514,5</a:t>
            </a:r>
            <a:r>
              <a:rPr lang="en-US" dirty="0"/>
              <a:t>x3</a:t>
            </a:r>
            <a:r>
              <a:rPr lang="ru-RU" dirty="0"/>
              <a:t>65</a:t>
            </a:r>
            <a:r>
              <a:rPr lang="en-US" dirty="0"/>
              <a:t>,5x40 </a:t>
            </a:r>
            <a:r>
              <a:rPr lang="ru-RU" dirty="0"/>
              <a:t>мм</a:t>
            </a:r>
          </a:p>
          <a:p>
            <a:r>
              <a:rPr lang="ru-RU" sz="2800" dirty="0" err="1"/>
              <a:t>Матер</a:t>
            </a:r>
            <a:r>
              <a:rPr lang="uk-UA" sz="2800" dirty="0" err="1"/>
              <a:t>іал</a:t>
            </a:r>
            <a:r>
              <a:rPr lang="en-US" sz="2800" dirty="0"/>
              <a:t>: </a:t>
            </a:r>
            <a:r>
              <a:rPr lang="ru-RU" sz="2800" dirty="0"/>
              <a:t>сталь </a:t>
            </a:r>
            <a:r>
              <a:rPr lang="ru-RU" sz="2800" dirty="0" err="1"/>
              <a:t>вкрита</a:t>
            </a:r>
            <a:r>
              <a:rPr lang="ru-RU" sz="2800" dirty="0"/>
              <a:t> </a:t>
            </a:r>
            <a:r>
              <a:rPr lang="ru-RU" sz="2800" dirty="0" err="1"/>
              <a:t>термо</a:t>
            </a:r>
            <a:r>
              <a:rPr lang="ru-RU" sz="2800" dirty="0"/>
              <a:t> </a:t>
            </a:r>
            <a:r>
              <a:rPr lang="ru-RU" sz="2800" dirty="0" err="1"/>
              <a:t>емаллю</a:t>
            </a:r>
            <a:endParaRPr lang="uk-UA" sz="2800" dirty="0"/>
          </a:p>
          <a:p>
            <a:endParaRPr lang="uk-UA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6EBD9EB-5EA8-489A-8715-2DCB8A1474CF}"/>
              </a:ext>
            </a:extLst>
          </p:cNvPr>
          <p:cNvSpPr txBox="1"/>
          <p:nvPr/>
        </p:nvSpPr>
        <p:spPr>
          <a:xfrm>
            <a:off x="3659554" y="162775"/>
            <a:ext cx="338210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400" dirty="0"/>
              <a:t>РЦ </a:t>
            </a:r>
            <a:r>
              <a:rPr lang="en-US" sz="2400" b="1" dirty="0">
                <a:solidFill>
                  <a:srgbClr val="FF0000"/>
                </a:solidFill>
              </a:rPr>
              <a:t>399</a:t>
            </a:r>
            <a:r>
              <a:rPr lang="uk-UA" sz="2400" dirty="0"/>
              <a:t> </a:t>
            </a:r>
            <a:r>
              <a:rPr lang="uk-UA" sz="2400" dirty="0" err="1"/>
              <a:t>гр</a:t>
            </a:r>
            <a:r>
              <a:rPr lang="ru-RU" sz="2400" dirty="0"/>
              <a:t>н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3EBBDA3-177B-4B17-A9EC-CECBCC69703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1731" y="2052234"/>
            <a:ext cx="3540515" cy="2322409"/>
          </a:xfrm>
          <a:prstGeom prst="rect">
            <a:avLst/>
          </a:prstGeom>
        </p:spPr>
      </p:pic>
      <p:sp>
        <p:nvSpPr>
          <p:cNvPr id="14" name="Объект 8">
            <a:extLst>
              <a:ext uri="{FF2B5EF4-FFF2-40B4-BE49-F238E27FC236}">
                <a16:creationId xmlns:a16="http://schemas.microsoft.com/office/drawing/2014/main" id="{AEF950E0-EAD1-4EF1-93E4-B29506E56FAF}"/>
              </a:ext>
            </a:extLst>
          </p:cNvPr>
          <p:cNvSpPr txBox="1">
            <a:spLocks/>
          </p:cNvSpPr>
          <p:nvPr/>
        </p:nvSpPr>
        <p:spPr>
          <a:xfrm>
            <a:off x="6397776" y="1400379"/>
            <a:ext cx="4692255" cy="23835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 err="1"/>
              <a:t>Додаткове</a:t>
            </a:r>
            <a:r>
              <a:rPr lang="ru-RU" sz="2400" dirty="0"/>
              <a:t> </a:t>
            </a:r>
            <a:r>
              <a:rPr lang="ru-RU" sz="2400" dirty="0" err="1"/>
              <a:t>деко</a:t>
            </a:r>
            <a:r>
              <a:rPr lang="ru-RU" sz="2400" dirty="0"/>
              <a:t> для п</a:t>
            </a:r>
            <a:r>
              <a:rPr lang="uk-UA" sz="2400" dirty="0" err="1"/>
              <a:t>ічок</a:t>
            </a:r>
            <a:r>
              <a:rPr lang="en-US" sz="2400" dirty="0"/>
              <a:t>:</a:t>
            </a:r>
          </a:p>
          <a:p>
            <a:r>
              <a:rPr lang="en-US" sz="2400" dirty="0"/>
              <a:t>ROT854-CB</a:t>
            </a:r>
          </a:p>
          <a:p>
            <a:r>
              <a:rPr lang="en-US" sz="2400" dirty="0"/>
              <a:t>ROT852-CB</a:t>
            </a:r>
            <a:endParaRPr lang="uk-UA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62397"/>
            <a:ext cx="5449556" cy="2078491"/>
          </a:xfrm>
        </p:spPr>
        <p:txBody>
          <a:bodyPr>
            <a:normAutofit/>
          </a:bodyPr>
          <a:lstStyle/>
          <a:p>
            <a:pPr algn="l"/>
            <a:r>
              <a:rPr lang="ru-RU" sz="2800" dirty="0"/>
              <a:t>Дякуємо за увагу!</a:t>
            </a:r>
            <a:br>
              <a:rPr lang="ru-RU" sz="2800" dirty="0"/>
            </a:br>
            <a:endParaRPr lang="en-US" sz="2800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09600" y="4690837"/>
            <a:ext cx="6943411" cy="834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952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Open Sans" panose="020B0606030504020204" pitchFamily="34" charset="0"/>
              </a:rPr>
              <a:t>ВІДДІЛ ПРОДАЖІВ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  <a:cs typeface="Open Sans" panose="020B0606030504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Open Sans" panose="020B0606030504020204" pitchFamily="34" charset="0"/>
              </a:rPr>
              <a:t>(044) 207-10-43 (вн.1028)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Open Sans" panose="020B0606030504020204" pitchFamily="34" charset="0"/>
                <a:hlinkClick r:id="rId2"/>
              </a:rPr>
              <a:t>sale@rotex.net.ua</a:t>
            </a:r>
            <a:endParaRPr kumimoji="0" lang="uk-UA" altLang="en-U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  <a:cs typeface="Open Sans" panose="020B0606030504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5" name="AutoShape 2" descr="https://rotex.net.ua/img/contacts-phone.svg"/>
          <p:cNvSpPr>
            <a:spLocks noChangeAspect="1" noChangeArrowheads="1"/>
          </p:cNvSpPr>
          <p:nvPr/>
        </p:nvSpPr>
        <p:spPr bwMode="auto">
          <a:xfrm>
            <a:off x="58738" y="-12255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3" descr="https://rotex.net.ua/img/contacts-mail.svg"/>
          <p:cNvSpPr>
            <a:spLocks noChangeAspect="1" noChangeArrowheads="1"/>
          </p:cNvSpPr>
          <p:nvPr/>
        </p:nvSpPr>
        <p:spPr bwMode="auto">
          <a:xfrm>
            <a:off x="58738" y="-75406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https://rotex.net.ua/img/contacts-phone.svg"/>
          <p:cNvSpPr>
            <a:spLocks noChangeAspect="1" noChangeArrowheads="1"/>
          </p:cNvSpPr>
          <p:nvPr/>
        </p:nvSpPr>
        <p:spPr bwMode="auto">
          <a:xfrm>
            <a:off x="58738" y="-1460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5" descr="https://rotex.net.ua/img/contacts-mail.svg"/>
          <p:cNvSpPr>
            <a:spLocks noChangeAspect="1" noChangeArrowheads="1"/>
          </p:cNvSpPr>
          <p:nvPr/>
        </p:nvSpPr>
        <p:spPr bwMode="auto">
          <a:xfrm>
            <a:off x="58738" y="3254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6" descr="https://rotex.net.ua/img/contacts-pin.svg"/>
          <p:cNvSpPr>
            <a:spLocks noChangeAspect="1" noChangeArrowheads="1"/>
          </p:cNvSpPr>
          <p:nvPr/>
        </p:nvSpPr>
        <p:spPr bwMode="auto">
          <a:xfrm>
            <a:off x="58738" y="7969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3166905" y="4690837"/>
            <a:ext cx="6943411" cy="834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952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Open Sans" panose="020B0606030504020204" pitchFamily="34" charset="0"/>
              </a:rPr>
              <a:t>СЕРВІСНЕ ОБСЛУГОВУВАННЯ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  <a:cs typeface="Open Sans" panose="020B0606030504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Open Sans" panose="020B0606030504020204" pitchFamily="34" charset="0"/>
              </a:rPr>
              <a:t>(044) 207-10-47</a:t>
            </a:r>
          </a:p>
          <a:p>
            <a:pPr lvl="0"/>
            <a:r>
              <a:rPr lang="ru-RU" altLang="en-US" sz="1200" dirty="0">
                <a:solidFill>
                  <a:schemeClr val="bg1"/>
                </a:solidFill>
                <a:latin typeface="+mn-lt"/>
                <a:cs typeface="Open Sans" panose="020B0606030504020204" pitchFamily="34" charset="0"/>
              </a:rPr>
              <a:t>support@rotex.net.ua</a:t>
            </a:r>
          </a:p>
          <a:p>
            <a:pPr lvl="0"/>
            <a:r>
              <a:rPr lang="ru-RU" altLang="en-US" sz="1200" dirty="0">
                <a:solidFill>
                  <a:schemeClr val="bg1"/>
                </a:solidFill>
                <a:latin typeface="+mn-lt"/>
                <a:cs typeface="Open Sans" panose="020B0606030504020204" pitchFamily="34" charset="0"/>
              </a:rPr>
              <a:t>Україна, м. Київ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Open Sans" panose="020B0606030504020204" pitchFamily="34" charset="0"/>
              </a:rPr>
              <a:t>  </a:t>
            </a:r>
          </a:p>
        </p:txBody>
      </p:sp>
    </p:spTree>
    <p:extLst>
      <p:ext uri="{BB962C8B-B14F-4D97-AF65-F5344CB8AC3E}">
        <p14:creationId xmlns:p14="http://schemas.microsoft.com/office/powerpoint/2010/main" val="424130262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ntserrat">
      <a:majorFont>
        <a:latin typeface="Montserrat Bold"/>
        <a:ea typeface=""/>
        <a:cs typeface=""/>
      </a:majorFont>
      <a:minorFont>
        <a:latin typeface="Montserra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1601</TotalTime>
  <Words>110</Words>
  <Application>Microsoft Office PowerPoint</Application>
  <PresentationFormat>Широкоэкранный</PresentationFormat>
  <Paragraphs>28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9" baseType="lpstr">
      <vt:lpstr>Arial</vt:lpstr>
      <vt:lpstr>Calibri</vt:lpstr>
      <vt:lpstr>Montserrat</vt:lpstr>
      <vt:lpstr>Montserrat Bold</vt:lpstr>
      <vt:lpstr>Тема Office</vt:lpstr>
      <vt:lpstr>Презентация PowerPoint</vt:lpstr>
      <vt:lpstr>Презентация PowerPoint</vt:lpstr>
      <vt:lpstr>Презентация PowerPoint</vt:lpstr>
      <vt:lpstr>Дякуємо за увагу!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Danya</dc:creator>
  <cp:lastModifiedBy>Александр Крывунь</cp:lastModifiedBy>
  <cp:revision>83</cp:revision>
  <dcterms:created xsi:type="dcterms:W3CDTF">2019-02-20T15:38:26Z</dcterms:created>
  <dcterms:modified xsi:type="dcterms:W3CDTF">2021-12-22T13:43:28Z</dcterms:modified>
</cp:coreProperties>
</file>