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7" r:id="rId2"/>
    <p:sldId id="285" r:id="rId3"/>
    <p:sldId id="282" r:id="rId4"/>
    <p:sldId id="283" r:id="rId5"/>
    <p:sldId id="284" r:id="rId6"/>
    <p:sldId id="286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77" y="3648636"/>
            <a:ext cx="9227942" cy="1317812"/>
          </a:xfrm>
        </p:spPr>
        <p:txBody>
          <a:bodyPr>
            <a:normAutofit/>
          </a:bodyPr>
          <a:lstStyle/>
          <a:p>
            <a:r>
              <a:rPr lang="uk-UA" sz="4400" dirty="0"/>
              <a:t>Електричні пічки </a:t>
            </a:r>
            <a:br>
              <a:rPr lang="uk-UA" sz="4400" dirty="0"/>
            </a:br>
            <a:r>
              <a:rPr lang="uk-UA" sz="4400" dirty="0"/>
              <a:t>нова серія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1317" y="461413"/>
            <a:ext cx="2075714" cy="2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BE43-1F17-4E03-9BCB-D81408E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39" y="744070"/>
            <a:ext cx="10515600" cy="914401"/>
          </a:xfrm>
        </p:spPr>
        <p:txBody>
          <a:bodyPr>
            <a:noAutofit/>
          </a:bodyPr>
          <a:lstStyle/>
          <a:p>
            <a:r>
              <a:rPr lang="ru-RU" sz="3200" dirty="0" err="1"/>
              <a:t>Представляємо</a:t>
            </a:r>
            <a:r>
              <a:rPr lang="ru-RU" sz="3200" dirty="0"/>
              <a:t> </a:t>
            </a:r>
            <a:r>
              <a:rPr lang="ru-RU" sz="3200" dirty="0" err="1"/>
              <a:t>нову</a:t>
            </a:r>
            <a:r>
              <a:rPr lang="ru-RU" sz="3200" dirty="0"/>
              <a:t> </a:t>
            </a:r>
            <a:r>
              <a:rPr lang="ru-RU" sz="3200" b="1" dirty="0" err="1"/>
              <a:t>вдосконалену</a:t>
            </a:r>
            <a:r>
              <a:rPr lang="ru-RU" sz="3200" dirty="0"/>
              <a:t> </a:t>
            </a:r>
            <a:r>
              <a:rPr lang="ru-RU" sz="3200" dirty="0" err="1"/>
              <a:t>серію</a:t>
            </a:r>
            <a:r>
              <a:rPr lang="ru-RU" sz="3200" dirty="0"/>
              <a:t> </a:t>
            </a:r>
            <a:r>
              <a:rPr lang="ru-RU" sz="3200" dirty="0" err="1"/>
              <a:t>електричних</a:t>
            </a:r>
            <a:r>
              <a:rPr lang="ru-RU" sz="3200" dirty="0"/>
              <a:t> </a:t>
            </a:r>
            <a:r>
              <a:rPr lang="ru-RU" sz="3200" dirty="0" err="1"/>
              <a:t>пічок</a:t>
            </a:r>
            <a:r>
              <a:rPr lang="ru-RU" sz="3200" dirty="0"/>
              <a:t> </a:t>
            </a:r>
            <a:r>
              <a:rPr lang="en-US" sz="3200" dirty="0" err="1"/>
              <a:t>Rotex</a:t>
            </a:r>
            <a:r>
              <a:rPr lang="en-US" sz="3200" dirty="0"/>
              <a:t>! </a:t>
            </a:r>
            <a:br>
              <a:rPr lang="uk-UA" sz="3200" dirty="0"/>
            </a:b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uk-UA" sz="3200" dirty="0"/>
              <a:t>чекати від новинок:</a:t>
            </a:r>
            <a:endParaRPr lang="ru-RU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17316" y="2459504"/>
            <a:ext cx="7463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/>
              <a:t> Фронтальна панель с нержавіючої сталі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Якісна та стильна фурнітура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Збільшена потужність до </a:t>
            </a:r>
            <a:r>
              <a:rPr lang="uk-UA" sz="2400" b="1" dirty="0"/>
              <a:t>2 200 – 2 400 – 2 800 Вт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Найбільший доступний об</a:t>
            </a:r>
            <a:r>
              <a:rPr lang="en-US" sz="2400" dirty="0"/>
              <a:t>’</a:t>
            </a:r>
            <a:r>
              <a:rPr lang="uk-UA" sz="2400" dirty="0" err="1"/>
              <a:t>єм</a:t>
            </a:r>
            <a:r>
              <a:rPr lang="uk-UA" sz="2400" dirty="0"/>
              <a:t> – </a:t>
            </a:r>
            <a:r>
              <a:rPr lang="uk-UA" sz="2400" b="1" dirty="0"/>
              <a:t>80 літрів!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6373905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Електрична піч </a:t>
            </a:r>
            <a:r>
              <a:rPr lang="en-US" sz="3200" b="1" dirty="0"/>
              <a:t>ROT</a:t>
            </a:r>
            <a:r>
              <a:rPr lang="uk-UA" sz="3200" b="1" dirty="0"/>
              <a:t>452</a:t>
            </a:r>
            <a:r>
              <a:rPr lang="en-US" sz="3200" b="1" dirty="0"/>
              <a:t>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501340" y="1197994"/>
            <a:ext cx="4743014" cy="4153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Характеристики:</a:t>
            </a:r>
            <a:r>
              <a:rPr lang="en-US" sz="1600" b="1" dirty="0"/>
              <a:t> 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err="1"/>
              <a:t>Потужн</a:t>
            </a:r>
            <a:r>
              <a:rPr lang="uk-UA" sz="1600" b="1" dirty="0" err="1"/>
              <a:t>ість</a:t>
            </a:r>
            <a:r>
              <a:rPr lang="uk-UA" sz="1600" b="1" dirty="0"/>
              <a:t> 2200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Об</a:t>
            </a:r>
            <a:r>
              <a:rPr lang="en-US" sz="1600" b="1" dirty="0"/>
              <a:t>’</a:t>
            </a:r>
            <a:r>
              <a:rPr lang="uk-UA" sz="1600" b="1" dirty="0" err="1"/>
              <a:t>єм</a:t>
            </a:r>
            <a:r>
              <a:rPr lang="uk-UA" sz="1600" b="1" dirty="0"/>
              <a:t> 45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Таймер 120 </a:t>
            </a:r>
            <a:r>
              <a:rPr lang="uk-UA" sz="1600" dirty="0" err="1"/>
              <a:t>хв</a:t>
            </a:r>
            <a:endParaRPr lang="uk-UA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Окреме регулювання верхнього та нижнього нагрівальних елементів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</a:t>
            </a:r>
            <a:r>
              <a:rPr lang="uk-UA" sz="1600" dirty="0"/>
              <a:t>Кількість режимів роботи - 4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функція </a:t>
            </a:r>
            <a:r>
              <a:rPr lang="uk-UA" sz="1600" b="1" dirty="0" err="1"/>
              <a:t>“Конвекція”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Колір</a:t>
            </a:r>
            <a:r>
              <a:rPr lang="en-US" sz="1600" dirty="0"/>
              <a:t>: </a:t>
            </a:r>
            <a:r>
              <a:rPr lang="uk-UA" sz="1600" dirty="0"/>
              <a:t>хром-чорний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Розмір</a:t>
            </a:r>
            <a:r>
              <a:rPr lang="en-US" sz="1600" dirty="0"/>
              <a:t>: 580*415*357 </a:t>
            </a:r>
            <a:r>
              <a:rPr lang="uk-UA" sz="1600" dirty="0"/>
              <a:t>мм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Комплектація: глибоке деко, решітка, тримач.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27DEED-C636-4AFB-A369-F7BC94BBB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291" y="2836985"/>
            <a:ext cx="3309229" cy="22361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A4EFDB-A5EA-4511-8778-02B7B318CE4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4960" y="5009985"/>
            <a:ext cx="1301628" cy="7580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A33249-BAF4-4411-BE36-7E527AA1AD1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28218" y="3398147"/>
            <a:ext cx="3863782" cy="1243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8C3FB-C1E1-4D30-B8A4-EFA8E4B635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71" y="-85866"/>
            <a:ext cx="4878454" cy="35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65480" y="1206960"/>
            <a:ext cx="5369105" cy="4346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Характеристики:</a:t>
            </a:r>
            <a:r>
              <a:rPr lang="en-US" sz="1600" b="1" dirty="0"/>
              <a:t> 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err="1"/>
              <a:t>Потужн</a:t>
            </a:r>
            <a:r>
              <a:rPr lang="uk-UA" sz="1600" b="1" dirty="0" err="1"/>
              <a:t>ість</a:t>
            </a:r>
            <a:r>
              <a:rPr lang="uk-UA" sz="1600" b="1" dirty="0"/>
              <a:t> 2400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Об</a:t>
            </a:r>
            <a:r>
              <a:rPr lang="en-US" sz="1600" b="1" dirty="0"/>
              <a:t>’</a:t>
            </a:r>
            <a:r>
              <a:rPr lang="uk-UA" sz="1600" b="1" dirty="0" err="1"/>
              <a:t>єм</a:t>
            </a:r>
            <a:r>
              <a:rPr lang="uk-UA" sz="1600" b="1" dirty="0"/>
              <a:t> 60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Таймер 120 хв</a:t>
            </a:r>
            <a:endParaRPr lang="uk-UA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Окреме регулювання верхнього та нижнього нагрівальних елементів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Кількість режимів роботи - 6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функція </a:t>
            </a:r>
            <a:r>
              <a:rPr lang="uk-UA" sz="1600" b="1" dirty="0" err="1"/>
              <a:t>“Конвекція”</a:t>
            </a:r>
            <a:r>
              <a:rPr lang="uk-UA" sz="1600" b="1" dirty="0"/>
              <a:t>, функція </a:t>
            </a:r>
            <a:r>
              <a:rPr lang="uk-UA" sz="1600" b="1" dirty="0" err="1"/>
              <a:t>“Гриль”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Колір</a:t>
            </a:r>
            <a:r>
              <a:rPr lang="en-US" sz="1600" dirty="0"/>
              <a:t>: </a:t>
            </a:r>
            <a:r>
              <a:rPr lang="uk-UA" sz="1600" dirty="0"/>
              <a:t>хром-чорний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Розмір</a:t>
            </a:r>
            <a:r>
              <a:rPr lang="en-US" sz="1600" dirty="0"/>
              <a:t>: 580*450*407 </a:t>
            </a:r>
            <a:r>
              <a:rPr lang="uk-UA" sz="1600" dirty="0"/>
              <a:t>мм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Комплектація: глибоке деко, решітка, тримач, </a:t>
            </a:r>
            <a:r>
              <a:rPr lang="uk-UA" sz="1600" b="1" dirty="0"/>
              <a:t>вертел, форма для піци!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600" dirty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27DEED-C636-4AFB-A369-F7BC94BBB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79250" y="4518215"/>
            <a:ext cx="2750870" cy="1778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A4EFDB-A5EA-4511-8778-02B7B318CE4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98325" y="5156056"/>
            <a:ext cx="1301628" cy="7580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C1438-86C3-4B88-A060-FE8591D7589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2629" y="4868113"/>
            <a:ext cx="1854422" cy="11814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FA13A4-65B0-46FF-93BD-87B3C2D41AF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53252" y="3242913"/>
            <a:ext cx="3011685" cy="969348"/>
          </a:xfrm>
          <a:prstGeom prst="rect">
            <a:avLst/>
          </a:prstGeom>
        </p:spPr>
      </p:pic>
      <p:sp>
        <p:nvSpPr>
          <p:cNvPr id="13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6373905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Електрична піч </a:t>
            </a:r>
            <a:r>
              <a:rPr lang="en-US" sz="3200" b="1" dirty="0"/>
              <a:t>ROT</a:t>
            </a:r>
            <a:r>
              <a:rPr lang="uk-UA" sz="3200" b="1" dirty="0"/>
              <a:t>652</a:t>
            </a:r>
            <a:r>
              <a:rPr lang="en-US" sz="3200" b="1" dirty="0"/>
              <a:t>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78DE7E-D1F7-4F8D-A554-A517845C65F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52073" y="3324842"/>
            <a:ext cx="2234392" cy="1838830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3962400" y="4894730"/>
            <a:ext cx="1362635" cy="1129553"/>
          </a:xfrm>
          <a:prstGeom prst="rightArrow">
            <a:avLst>
              <a:gd name="adj1" fmla="val 50000"/>
              <a:gd name="adj2" fmla="val 50719"/>
            </a:avLst>
          </a:prstGeom>
          <a:solidFill>
            <a:srgbClr val="F2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бонус!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87AC23-0D69-4502-9756-26926162B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0093" y="182075"/>
            <a:ext cx="4202325" cy="31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97DC1-1493-43F1-AC85-8A2A774954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87" y="363741"/>
            <a:ext cx="5123937" cy="336173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02728" y="991806"/>
            <a:ext cx="5487084" cy="4346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Характеристики:</a:t>
            </a:r>
            <a:r>
              <a:rPr lang="en-US" sz="1600" b="1" dirty="0"/>
              <a:t> 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err="1"/>
              <a:t>Потужн</a:t>
            </a:r>
            <a:r>
              <a:rPr lang="uk-UA" sz="1600" b="1" dirty="0" err="1"/>
              <a:t>ість</a:t>
            </a:r>
            <a:r>
              <a:rPr lang="uk-UA" sz="1600" b="1" dirty="0"/>
              <a:t> 2800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Об</a:t>
            </a:r>
            <a:r>
              <a:rPr lang="en-US" sz="1600" b="1" dirty="0"/>
              <a:t>’</a:t>
            </a:r>
            <a:r>
              <a:rPr lang="uk-UA" sz="1600" b="1" dirty="0" err="1"/>
              <a:t>єм</a:t>
            </a:r>
            <a:r>
              <a:rPr lang="uk-UA" sz="1600" b="1" dirty="0"/>
              <a:t> 80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Таймер 120 хв</a:t>
            </a:r>
            <a:endParaRPr lang="uk-UA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Окреме регулювання верхнього та нижнього нагрівальних елементів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Кількість режимів роботи - 6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функція </a:t>
            </a:r>
            <a:r>
              <a:rPr lang="uk-UA" sz="1600" b="1" dirty="0" err="1"/>
              <a:t>“Конвекція”</a:t>
            </a:r>
            <a:r>
              <a:rPr lang="uk-UA" sz="1600" b="1" dirty="0"/>
              <a:t>, функція </a:t>
            </a:r>
            <a:r>
              <a:rPr lang="uk-UA" sz="1600" b="1" dirty="0" err="1"/>
              <a:t>“Гриль”</a:t>
            </a:r>
            <a:r>
              <a:rPr lang="uk-UA" sz="1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Колір</a:t>
            </a:r>
            <a:r>
              <a:rPr lang="en-US" sz="1600" dirty="0"/>
              <a:t>: </a:t>
            </a:r>
            <a:r>
              <a:rPr lang="uk-UA" sz="1600" dirty="0"/>
              <a:t>хром-чорний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Розмір</a:t>
            </a:r>
            <a:r>
              <a:rPr lang="en-US" sz="1600" dirty="0"/>
              <a:t>: 699*470*424 </a:t>
            </a:r>
            <a:r>
              <a:rPr lang="uk-UA" sz="1600" dirty="0"/>
              <a:t>мм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Комплектація: глибоке деко, решітка, </a:t>
            </a:r>
            <a:r>
              <a:rPr lang="uk-UA" sz="1600" b="1" dirty="0"/>
              <a:t>2 тримача, вертел.</a:t>
            </a:r>
            <a:endParaRPr lang="uk-UA" sz="1600" dirty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7F3F28-E491-4039-B66B-8E6D7F98EF2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59272" y="5370759"/>
            <a:ext cx="1301628" cy="7580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29742-2CD5-49FF-A33B-9B68A66DF87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77081" y="3727764"/>
            <a:ext cx="2294325" cy="1881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AA60B0-CCB1-42FF-BBB3-D9CF55AE6C51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3296" y="5102204"/>
            <a:ext cx="3011833" cy="968342"/>
          </a:xfrm>
          <a:prstGeom prst="rect">
            <a:avLst/>
          </a:prstGeom>
        </p:spPr>
      </p:pic>
      <p:sp>
        <p:nvSpPr>
          <p:cNvPr id="11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345485" y="259436"/>
            <a:ext cx="6373905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Електрична піч </a:t>
            </a:r>
            <a:r>
              <a:rPr lang="en-US" sz="3200" b="1" dirty="0"/>
              <a:t>ROT</a:t>
            </a:r>
            <a:r>
              <a:rPr lang="uk-UA" sz="3200" b="1" dirty="0"/>
              <a:t>852</a:t>
            </a:r>
            <a:r>
              <a:rPr lang="en-US" sz="3200" b="1" dirty="0"/>
              <a:t>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A4EFDB-A5EA-4511-8778-02B7B318CE4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96042" y="5311140"/>
            <a:ext cx="1301628" cy="758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27DEED-C636-4AFB-A369-F7BC94BBB0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271" y="3379694"/>
            <a:ext cx="2617694" cy="17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914634" y="2512346"/>
            <a:ext cx="5693272" cy="414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/>
              <a:t>Посилена 5-рівнева система для установки деко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6524238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Додаткові переваги моделі </a:t>
            </a:r>
            <a:r>
              <a:rPr lang="en-US" sz="3200" b="1" dirty="0"/>
              <a:t>ROT</a:t>
            </a:r>
            <a:r>
              <a:rPr lang="uk-UA" sz="3200" b="1" dirty="0"/>
              <a:t>852</a:t>
            </a:r>
            <a:r>
              <a:rPr lang="en-US" sz="3200" b="1" dirty="0"/>
              <a:t>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BA21A-97C0-4D65-AD05-0460DE3A9C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9" y="622358"/>
            <a:ext cx="7948031" cy="5098448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B8134046-3FDE-4C5C-8FC3-DF0CA9D1DE2B}"/>
              </a:ext>
            </a:extLst>
          </p:cNvPr>
          <p:cNvSpPr txBox="1">
            <a:spLocks/>
          </p:cNvSpPr>
          <p:nvPr/>
        </p:nvSpPr>
        <p:spPr>
          <a:xfrm>
            <a:off x="914634" y="3245891"/>
            <a:ext cx="5783366" cy="56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/>
              <a:t>Збільшений </a:t>
            </a:r>
            <a:r>
              <a:rPr lang="uk-UA" sz="1600" b="1" dirty="0" err="1"/>
              <a:t>тен</a:t>
            </a:r>
            <a:r>
              <a:rPr lang="uk-UA" sz="1600" b="1" dirty="0"/>
              <a:t> М-образної форми для рівномірного нагріву печі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9DC8177-96F0-460D-865B-4870391E059A}"/>
              </a:ext>
            </a:extLst>
          </p:cNvPr>
          <p:cNvSpPr/>
          <p:nvPr/>
        </p:nvSpPr>
        <p:spPr>
          <a:xfrm>
            <a:off x="5728676" y="1879300"/>
            <a:ext cx="1758461" cy="633046"/>
          </a:xfrm>
          <a:prstGeom prst="rightArrow">
            <a:avLst/>
          </a:prstGeom>
          <a:solidFill>
            <a:schemeClr val="accent4"/>
          </a:solidFill>
          <a:ln>
            <a:solidFill>
              <a:srgbClr val="FF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63A0640D-A97B-474A-9A0E-2D291A733001}"/>
              </a:ext>
            </a:extLst>
          </p:cNvPr>
          <p:cNvSpPr/>
          <p:nvPr/>
        </p:nvSpPr>
        <p:spPr>
          <a:xfrm rot="5400000">
            <a:off x="6554148" y="2420989"/>
            <a:ext cx="640862" cy="2291806"/>
          </a:xfrm>
          <a:prstGeom prst="upArrow">
            <a:avLst/>
          </a:prstGeom>
          <a:solidFill>
            <a:schemeClr val="accent4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5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314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Електричні пічки  нова серія</vt:lpstr>
      <vt:lpstr>Представляємо нову вдосконалену серію електричних пічок Rotex!  Що чекати від новинок: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94</cp:revision>
  <dcterms:created xsi:type="dcterms:W3CDTF">2019-02-20T15:38:26Z</dcterms:created>
  <dcterms:modified xsi:type="dcterms:W3CDTF">2020-08-27T12:10:24Z</dcterms:modified>
</cp:coreProperties>
</file>