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7" r:id="rId2"/>
    <p:sldId id="284" r:id="rId3"/>
    <p:sldId id="287" r:id="rId4"/>
    <p:sldId id="286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Крывунь" initials="АК" lastIdx="1" clrIdx="0">
    <p:extLst>
      <p:ext uri="{19B8F6BF-5375-455C-9EA6-DF929625EA0E}">
        <p15:presenceInfo xmlns:p15="http://schemas.microsoft.com/office/powerpoint/2012/main" userId="S-1-5-21-3054778825-1950337113-767732099-2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5T14:01:05.42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749E84E-5AB5-462B-8CA6-1BCADB0A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92" y="6068341"/>
            <a:ext cx="9227942" cy="656492"/>
          </a:xfrm>
        </p:spPr>
        <p:txBody>
          <a:bodyPr>
            <a:normAutofit fontScale="90000"/>
          </a:bodyPr>
          <a:lstStyle/>
          <a:p>
            <a:r>
              <a:rPr lang="uk-UA" sz="4400" dirty="0"/>
              <a:t>Електрична пічка </a:t>
            </a:r>
            <a:r>
              <a:rPr lang="en-US" sz="4400" dirty="0"/>
              <a:t>ROT854-CB</a:t>
            </a:r>
            <a:r>
              <a:rPr lang="uk-UA" sz="4400" dirty="0"/>
              <a:t> </a:t>
            </a:r>
            <a:br>
              <a:rPr lang="uk-UA" sz="4400" dirty="0"/>
            </a:b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B02B-59EE-4C99-9E96-6A27C1737B2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1317" y="461413"/>
            <a:ext cx="2075714" cy="2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1856958" y="1265696"/>
            <a:ext cx="7563684" cy="686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uk-UA" sz="3200" b="1" dirty="0"/>
              <a:t>Приготування на 2-</a:t>
            </a:r>
            <a:r>
              <a:rPr lang="en-US" sz="3200" b="1" dirty="0"/>
              <a:t>x</a:t>
            </a:r>
            <a:r>
              <a:rPr lang="uk-UA" sz="3200" b="1" dirty="0"/>
              <a:t> деко</a:t>
            </a:r>
          </a:p>
          <a:p>
            <a:pPr algn="ctr">
              <a:lnSpc>
                <a:spcPct val="120000"/>
              </a:lnSpc>
            </a:pPr>
            <a:r>
              <a:rPr lang="en-US" sz="3200" b="1" dirty="0"/>
              <a:t> </a:t>
            </a:r>
            <a:r>
              <a:rPr lang="ru-RU" sz="3200" b="1" dirty="0" err="1"/>
              <a:t>зберігає</a:t>
            </a:r>
            <a:r>
              <a:rPr lang="ru-RU" sz="3200" b="1" dirty="0"/>
              <a:t> ваш час</a:t>
            </a:r>
            <a:endParaRPr lang="en-US" sz="3200" b="1" dirty="0"/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A8F576-B800-466C-B03E-15E64685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4" y="3683000"/>
            <a:ext cx="4558899" cy="14673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5F9F1D-048F-4639-AE5B-99B4BFD1A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635" y="3681075"/>
            <a:ext cx="4560203" cy="1469263"/>
          </a:xfrm>
          <a:prstGeom prst="rect">
            <a:avLst/>
          </a:prstGeom>
        </p:spPr>
      </p:pic>
      <p:pic>
        <p:nvPicPr>
          <p:cNvPr id="16" name="Рисунок 15" descr="Секундомер">
            <a:extLst>
              <a:ext uri="{FF2B5EF4-FFF2-40B4-BE49-F238E27FC236}">
                <a16:creationId xmlns:a16="http://schemas.microsoft.com/office/drawing/2014/main" id="{C0187809-C359-43A5-A598-C70EE07AB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2883891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3990484" y="333727"/>
            <a:ext cx="6096000" cy="699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/>
              <a:t>ROT</a:t>
            </a:r>
            <a:r>
              <a:rPr lang="uk-UA" sz="3600" b="1" dirty="0"/>
              <a:t>854</a:t>
            </a:r>
            <a:r>
              <a:rPr lang="en-US" sz="3600" b="1" dirty="0"/>
              <a:t>-</a:t>
            </a:r>
            <a:r>
              <a:rPr lang="uk-UA" sz="3600" b="1" dirty="0"/>
              <a:t>С</a:t>
            </a:r>
            <a:r>
              <a:rPr lang="en-US" sz="36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380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27DEED-C636-4AFB-A369-F7BC94BBB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0425" y="3668145"/>
            <a:ext cx="2617694" cy="175480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D97DC1-1493-43F1-AC85-8A2A774954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87" y="363741"/>
            <a:ext cx="5123937" cy="3361736"/>
          </a:xfrm>
          <a:prstGeom prst="rect">
            <a:avLst/>
          </a:prstGeom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402728" y="991806"/>
            <a:ext cx="5487084" cy="4346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600" b="1" dirty="0"/>
              <a:t>Характеристики:</a:t>
            </a:r>
            <a:r>
              <a:rPr lang="en-US" sz="1600" b="1" dirty="0"/>
              <a:t> 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dirty="0"/>
              <a:t> </a:t>
            </a:r>
            <a:r>
              <a:rPr lang="ru-RU" sz="1600" b="1" dirty="0" err="1"/>
              <a:t>Потужн</a:t>
            </a:r>
            <a:r>
              <a:rPr lang="uk-UA" sz="1600" b="1" dirty="0" err="1"/>
              <a:t>ість</a:t>
            </a:r>
            <a:r>
              <a:rPr lang="uk-UA" sz="1600" b="1" dirty="0"/>
              <a:t> 2800 Вт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 Об</a:t>
            </a:r>
            <a:r>
              <a:rPr lang="en-US" sz="1600" b="1" dirty="0"/>
              <a:t>’</a:t>
            </a:r>
            <a:r>
              <a:rPr lang="uk-UA" sz="1600" b="1" dirty="0" err="1"/>
              <a:t>єм</a:t>
            </a:r>
            <a:r>
              <a:rPr lang="uk-UA" sz="1600" b="1" dirty="0"/>
              <a:t> 80 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 Таймер 120 хв</a:t>
            </a:r>
            <a:endParaRPr lang="uk-UA" sz="16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 Окреме регулювання верхнього та нижнього нагрівальних елементів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Кількість режимів роботи - 6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b="1" dirty="0"/>
              <a:t>функція </a:t>
            </a:r>
            <a:r>
              <a:rPr lang="uk-UA" sz="1600" b="1" dirty="0" err="1"/>
              <a:t>“Конвекція”</a:t>
            </a:r>
            <a:r>
              <a:rPr lang="uk-UA" sz="1600" b="1" dirty="0"/>
              <a:t>, функція </a:t>
            </a:r>
            <a:r>
              <a:rPr lang="uk-UA" sz="1600" b="1" dirty="0" err="1"/>
              <a:t>“Гриль”</a:t>
            </a:r>
            <a:r>
              <a:rPr lang="uk-UA" sz="1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Колір</a:t>
            </a:r>
            <a:r>
              <a:rPr lang="en-US" sz="1600" dirty="0"/>
              <a:t>: </a:t>
            </a:r>
            <a:r>
              <a:rPr lang="uk-UA" sz="1600" dirty="0"/>
              <a:t>хром-чорний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 Розмір</a:t>
            </a:r>
            <a:r>
              <a:rPr lang="en-US" sz="1600" dirty="0"/>
              <a:t>: 699*470*424 </a:t>
            </a:r>
            <a:r>
              <a:rPr lang="uk-UA" sz="1600" dirty="0"/>
              <a:t>мм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1600" dirty="0"/>
              <a:t>Комплектація: глибоке деко </a:t>
            </a:r>
            <a:r>
              <a:rPr lang="uk-UA" sz="1600" b="1" dirty="0"/>
              <a:t>2</a:t>
            </a:r>
            <a:r>
              <a:rPr lang="uk-UA" sz="1600" dirty="0"/>
              <a:t>, решітка, </a:t>
            </a:r>
            <a:r>
              <a:rPr lang="uk-UA" sz="1600" b="1" dirty="0"/>
              <a:t>2 тримача, вертел.</a:t>
            </a:r>
            <a:endParaRPr lang="uk-UA" sz="1600" dirty="0"/>
          </a:p>
          <a:p>
            <a:pPr>
              <a:lnSpc>
                <a:spcPct val="120000"/>
              </a:lnSpc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7F3F28-E491-4039-B66B-8E6D7F98EF2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59272" y="5370759"/>
            <a:ext cx="1301628" cy="7580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829742-2CD5-49FF-A33B-9B68A66DF878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77081" y="3727764"/>
            <a:ext cx="2294325" cy="18815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AA60B0-CCB1-42FF-BBB3-D9CF55AE6C51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5908" y="4988183"/>
            <a:ext cx="3011833" cy="968342"/>
          </a:xfrm>
          <a:prstGeom prst="rect">
            <a:avLst/>
          </a:prstGeom>
        </p:spPr>
      </p:pic>
      <p:sp>
        <p:nvSpPr>
          <p:cNvPr id="11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345485" y="259436"/>
            <a:ext cx="6373905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/>
              <a:t>Електрична піч </a:t>
            </a:r>
            <a:r>
              <a:rPr lang="en-US" sz="3200" b="1" dirty="0"/>
              <a:t>ROT</a:t>
            </a:r>
            <a:r>
              <a:rPr lang="uk-UA" sz="3200" b="1" dirty="0"/>
              <a:t>854</a:t>
            </a:r>
            <a:r>
              <a:rPr lang="en-US" sz="3200" b="1" dirty="0"/>
              <a:t>-</a:t>
            </a:r>
            <a:r>
              <a:rPr lang="uk-UA" sz="3200" b="1" dirty="0"/>
              <a:t>С</a:t>
            </a:r>
            <a:r>
              <a:rPr lang="en-US" sz="3200" b="1" dirty="0"/>
              <a:t>B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A4EFDB-A5EA-4511-8778-02B7B318CE45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96042" y="5311140"/>
            <a:ext cx="1301628" cy="7580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4ADDD-0BBF-4309-8C88-39DE89FD2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8881" y="5020586"/>
            <a:ext cx="3011685" cy="969348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B008FB0-C120-4383-8AA6-BE9514CB01A9}"/>
              </a:ext>
            </a:extLst>
          </p:cNvPr>
          <p:cNvSpPr/>
          <p:nvPr/>
        </p:nvSpPr>
        <p:spPr>
          <a:xfrm rot="5400000">
            <a:off x="5576948" y="4093420"/>
            <a:ext cx="968343" cy="61799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1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D2BF3D09-BB27-4B5F-9DE8-632C942F33F0}"/>
              </a:ext>
            </a:extLst>
          </p:cNvPr>
          <p:cNvSpPr txBox="1">
            <a:spLocks/>
          </p:cNvSpPr>
          <p:nvPr/>
        </p:nvSpPr>
        <p:spPr>
          <a:xfrm>
            <a:off x="914634" y="2512346"/>
            <a:ext cx="5693272" cy="414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/>
              <a:t>Посилена 5-рівнева система для установки деко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1" name="Объект 1">
            <a:extLst>
              <a:ext uri="{FF2B5EF4-FFF2-40B4-BE49-F238E27FC236}">
                <a16:creationId xmlns:a16="http://schemas.microsoft.com/office/drawing/2014/main" id="{BF1B91E1-C45A-4642-800B-3C64DD8F7E79}"/>
              </a:ext>
            </a:extLst>
          </p:cNvPr>
          <p:cNvSpPr txBox="1">
            <a:spLocks/>
          </p:cNvSpPr>
          <p:nvPr/>
        </p:nvSpPr>
        <p:spPr>
          <a:xfrm>
            <a:off x="439270" y="259468"/>
            <a:ext cx="6524238" cy="565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uk-UA" sz="3200" b="1" dirty="0"/>
              <a:t>Додаткові переваги моделі </a:t>
            </a:r>
            <a:r>
              <a:rPr lang="en-US" sz="3200" b="1" dirty="0"/>
              <a:t>ROT</a:t>
            </a:r>
            <a:r>
              <a:rPr lang="uk-UA" sz="3200" b="1" dirty="0"/>
              <a:t>85</a:t>
            </a:r>
            <a:r>
              <a:rPr lang="en-US" sz="3200" b="1" dirty="0"/>
              <a:t>4-</a:t>
            </a:r>
            <a:r>
              <a:rPr lang="uk-UA" sz="3200" b="1" dirty="0"/>
              <a:t>С</a:t>
            </a:r>
            <a:r>
              <a:rPr lang="en-US" sz="3200" b="1" dirty="0"/>
              <a:t>B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BA21A-97C0-4D65-AD05-0460DE3A9C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69" y="622358"/>
            <a:ext cx="7948031" cy="5098448"/>
          </a:xfrm>
          <a:prstGeom prst="rect">
            <a:avLst/>
          </a:prstGeom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B8134046-3FDE-4C5C-8FC3-DF0CA9D1DE2B}"/>
              </a:ext>
            </a:extLst>
          </p:cNvPr>
          <p:cNvSpPr txBox="1">
            <a:spLocks/>
          </p:cNvSpPr>
          <p:nvPr/>
        </p:nvSpPr>
        <p:spPr>
          <a:xfrm>
            <a:off x="914634" y="3245891"/>
            <a:ext cx="5783366" cy="565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600" b="1" dirty="0"/>
              <a:t>Збільшений </a:t>
            </a:r>
            <a:r>
              <a:rPr lang="uk-UA" sz="1600" b="1" dirty="0" err="1"/>
              <a:t>тен</a:t>
            </a:r>
            <a:r>
              <a:rPr lang="uk-UA" sz="1600" b="1" dirty="0"/>
              <a:t> М-образної форми для рівномірного нагріву печі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9DC8177-96F0-460D-865B-4870391E059A}"/>
              </a:ext>
            </a:extLst>
          </p:cNvPr>
          <p:cNvSpPr/>
          <p:nvPr/>
        </p:nvSpPr>
        <p:spPr>
          <a:xfrm>
            <a:off x="5728676" y="1879300"/>
            <a:ext cx="1758461" cy="633046"/>
          </a:xfrm>
          <a:prstGeom prst="rightArrow">
            <a:avLst/>
          </a:prstGeom>
          <a:solidFill>
            <a:schemeClr val="accent4"/>
          </a:solidFill>
          <a:ln>
            <a:solidFill>
              <a:srgbClr val="FFCA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верх 15">
            <a:extLst>
              <a:ext uri="{FF2B5EF4-FFF2-40B4-BE49-F238E27FC236}">
                <a16:creationId xmlns:a16="http://schemas.microsoft.com/office/drawing/2014/main" id="{63A0640D-A97B-474A-9A0E-2D291A733001}"/>
              </a:ext>
            </a:extLst>
          </p:cNvPr>
          <p:cNvSpPr/>
          <p:nvPr/>
        </p:nvSpPr>
        <p:spPr>
          <a:xfrm rot="5400000">
            <a:off x="6554148" y="2420989"/>
            <a:ext cx="640862" cy="2291806"/>
          </a:xfrm>
          <a:prstGeom prst="upArrow">
            <a:avLst/>
          </a:prstGeom>
          <a:solidFill>
            <a:schemeClr val="accent4"/>
          </a:solidFill>
          <a:ln>
            <a:solidFill>
              <a:srgbClr val="F2C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5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150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Montserrat Bold</vt:lpstr>
      <vt:lpstr>Тема Office</vt:lpstr>
      <vt:lpstr>Електрична пічка ROT854-CB  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98</cp:revision>
  <dcterms:created xsi:type="dcterms:W3CDTF">2019-02-20T15:38:26Z</dcterms:created>
  <dcterms:modified xsi:type="dcterms:W3CDTF">2021-01-05T12:29:41Z</dcterms:modified>
</cp:coreProperties>
</file>