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jpg"/>
  <Override PartName="/ppt/media/image16.jpg" ContentType="image/jpg"/>
  <Override PartName="/ppt/media/image17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7" r:id="rId2"/>
    <p:sldId id="281" r:id="rId3"/>
    <p:sldId id="282" r:id="rId4"/>
    <p:sldId id="259" r:id="rId5"/>
    <p:sldId id="276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860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" y="6361901"/>
            <a:ext cx="12190129" cy="495224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474751"/>
            <a:ext cx="9227942" cy="1946247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ru-RU" dirty="0"/>
              <a:t>БЛЕНДЕР </a:t>
            </a:r>
            <a:r>
              <a:rPr lang="en-US" dirty="0"/>
              <a:t>BOSSO  </a:t>
            </a:r>
            <a:r>
              <a:rPr lang="ru-RU" dirty="0"/>
              <a:t>  </a:t>
            </a:r>
            <a:r>
              <a:rPr lang="en-US" dirty="0"/>
              <a:t>   </a:t>
            </a:r>
            <a:endParaRPr lang="en-US" sz="4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2820E7-5F52-48D7-AA6F-51B834F02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1616245"/>
            <a:ext cx="1101425" cy="10531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8E1006-2A48-439F-BD1C-51CEE8B19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80" y="1661047"/>
            <a:ext cx="993687" cy="9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</a:rPr>
              <a:t>BOSSO   </a:t>
            </a:r>
            <a:r>
              <a:rPr lang="en-US" sz="4000" b="1" dirty="0">
                <a:solidFill>
                  <a:srgbClr val="000000"/>
                </a:solidFill>
              </a:rPr>
              <a:t>Hand Held Food Processor</a:t>
            </a:r>
            <a:r>
              <a:rPr lang="ru-RU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094" y="1471103"/>
            <a:ext cx="9227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ru-RU" sz="1600" b="1" dirty="0"/>
          </a:p>
          <a:p>
            <a:pPr fontAlgn="b"/>
            <a:r>
              <a:rPr lang="en-US" sz="1600" dirty="0"/>
              <a:t>                                                             </a:t>
            </a:r>
            <a:r>
              <a:rPr lang="en-US" sz="4000" dirty="0" err="1"/>
              <a:t>PROChef</a:t>
            </a:r>
            <a:r>
              <a:rPr lang="en-US" sz="4000" dirty="0"/>
              <a:t> 1000-BL</a:t>
            </a:r>
            <a:endParaRPr lang="ru-RU" sz="4000" dirty="0"/>
          </a:p>
          <a:p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F5536-39CC-40DC-B668-5719CA61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113" y="2321007"/>
            <a:ext cx="4010637" cy="40106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21A625-E658-4F4F-97B3-D1497A36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111" y="1289224"/>
            <a:ext cx="4279551" cy="42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6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</a:rPr>
              <a:t>BOSSO    </a:t>
            </a:r>
            <a:r>
              <a:rPr lang="en-US" sz="4000" b="1" dirty="0" err="1">
                <a:solidFill>
                  <a:srgbClr val="000000"/>
                </a:solidFill>
              </a:rPr>
              <a:t>PROChef</a:t>
            </a:r>
            <a:r>
              <a:rPr lang="en-US" sz="4000" b="1" dirty="0">
                <a:solidFill>
                  <a:srgbClr val="000000"/>
                </a:solidFill>
              </a:rPr>
              <a:t> 1000-BL</a:t>
            </a:r>
            <a:r>
              <a:rPr lang="ru-RU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481" y="1402080"/>
            <a:ext cx="57302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en-US" sz="1600" b="1" dirty="0"/>
              <a:t>1000</a:t>
            </a:r>
            <a:r>
              <a:rPr lang="ru-RU" sz="1600" b="1" dirty="0"/>
              <a:t> Вт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uk-UA" sz="1600" b="1" dirty="0"/>
              <a:t>Кнопка плавного керування швидкістю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Циферблат для показу </a:t>
            </a:r>
            <a:r>
              <a:rPr lang="ru-RU" sz="1600" b="1" dirty="0" err="1"/>
              <a:t>швидкості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b="1" dirty="0"/>
              <a:t>5 </a:t>
            </a:r>
            <a:r>
              <a:rPr lang="ru-RU" sz="1600" b="1" dirty="0" err="1"/>
              <a:t>багатофункціональних</a:t>
            </a:r>
            <a:r>
              <a:rPr lang="ru-RU" sz="1600" b="1" dirty="0"/>
              <a:t> лез з </a:t>
            </a:r>
            <a:r>
              <a:rPr lang="ru-RU" sz="1600" b="1" dirty="0" err="1"/>
              <a:t>високоякісної</a:t>
            </a:r>
            <a:r>
              <a:rPr lang="ru-RU" sz="1600" b="1" dirty="0"/>
              <a:t> </a:t>
            </a:r>
            <a:r>
              <a:rPr lang="ru-RU" sz="1600" b="1" dirty="0" err="1"/>
              <a:t>нержавіючої</a:t>
            </a:r>
            <a:r>
              <a:rPr lang="ru-RU" sz="1600" b="1" dirty="0"/>
              <a:t> </a:t>
            </a:r>
            <a:r>
              <a:rPr lang="ru-RU" sz="1600" b="1" dirty="0" err="1"/>
              <a:t>сталі</a:t>
            </a:r>
            <a:r>
              <a:rPr lang="ru-RU" sz="1600" b="1" dirty="0"/>
              <a:t> </a:t>
            </a:r>
            <a:r>
              <a:rPr lang="en-US" sz="1600" b="1" dirty="0"/>
              <a:t>SS304 </a:t>
            </a:r>
            <a:r>
              <a:rPr lang="uk-UA" sz="1600" b="1" dirty="0"/>
              <a:t>з титановим покриттям</a:t>
            </a:r>
            <a:r>
              <a:rPr lang="en-US" sz="1600" b="1" dirty="0"/>
              <a:t>: </a:t>
            </a:r>
            <a:r>
              <a:rPr lang="uk-UA" sz="1600" b="1" dirty="0"/>
              <a:t>лезо-м</a:t>
            </a:r>
            <a:r>
              <a:rPr lang="en-US" sz="1600" b="1" dirty="0"/>
              <a:t>’</a:t>
            </a:r>
            <a:r>
              <a:rPr lang="uk-UA" sz="1600" b="1" dirty="0" err="1"/>
              <a:t>ясорубка</a:t>
            </a:r>
            <a:r>
              <a:rPr lang="uk-UA" sz="1600" b="1" dirty="0"/>
              <a:t>, спінювач молока, лезо-вінчик, багатофункціональне лезо, лезо для збивання</a:t>
            </a:r>
          </a:p>
          <a:p>
            <a:pPr fontAlgn="b">
              <a:buFont typeface="Arial" pitchFamily="34" charset="0"/>
              <a:buChar char="•"/>
            </a:pPr>
            <a:r>
              <a:rPr lang="uk-UA" sz="1600" b="1" dirty="0"/>
              <a:t> Стакан 600 мл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uk-UA" sz="1600" b="1" dirty="0"/>
              <a:t> Корпус та нога з </a:t>
            </a:r>
            <a:r>
              <a:rPr lang="ru-RU" sz="1600" b="1" dirty="0" err="1"/>
              <a:t>високоякісної</a:t>
            </a:r>
            <a:r>
              <a:rPr lang="ru-RU" sz="1600" b="1" dirty="0"/>
              <a:t> </a:t>
            </a:r>
            <a:r>
              <a:rPr lang="ru-RU" sz="1600" b="1" dirty="0" err="1"/>
              <a:t>нержавіючої</a:t>
            </a:r>
            <a:r>
              <a:rPr lang="ru-RU" sz="1600" b="1" dirty="0"/>
              <a:t> </a:t>
            </a:r>
            <a:r>
              <a:rPr lang="ru-RU" sz="1600" b="1" dirty="0" err="1"/>
              <a:t>сталі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Виткий</a:t>
            </a:r>
            <a:r>
              <a:rPr lang="ru-RU" sz="1600" b="1" dirty="0"/>
              <a:t> шнур 4 м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Захист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/>
              <a:t>подряпин</a:t>
            </a:r>
            <a:r>
              <a:rPr lang="ru-RU" sz="1600" b="1" dirty="0"/>
              <a:t> </a:t>
            </a:r>
            <a:r>
              <a:rPr lang="en-US" sz="1600" b="1" dirty="0"/>
              <a:t>Blade Guard </a:t>
            </a:r>
            <a:r>
              <a:rPr lang="uk-UA" sz="1600" b="1" dirty="0"/>
              <a:t>запобігає пошкодженню каструль і сковорідок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Низький</a:t>
            </a:r>
            <a:r>
              <a:rPr lang="ru-RU" sz="1600" b="1" dirty="0"/>
              <a:t> </a:t>
            </a:r>
            <a:r>
              <a:rPr lang="ru-RU" sz="1600" b="1" dirty="0" err="1"/>
              <a:t>рівень</a:t>
            </a:r>
            <a:r>
              <a:rPr lang="ru-RU" sz="1600" b="1" dirty="0"/>
              <a:t> шуму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Легко </a:t>
            </a:r>
            <a:r>
              <a:rPr lang="ru-RU" sz="1600" b="1" dirty="0" err="1"/>
              <a:t>мити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Коробка для ручного блендера та лез для </a:t>
            </a:r>
            <a:r>
              <a:rPr lang="ru-RU" sz="1600" b="1" dirty="0" err="1"/>
              <a:t>зручного</a:t>
            </a:r>
            <a:r>
              <a:rPr lang="ru-RU" sz="1600" b="1" dirty="0"/>
              <a:t> </a:t>
            </a:r>
            <a:r>
              <a:rPr lang="ru-RU" sz="1600" b="1" dirty="0" err="1"/>
              <a:t>зберігання</a:t>
            </a:r>
            <a:r>
              <a:rPr lang="ru-RU" sz="1600" b="1" dirty="0"/>
              <a:t> 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Книга </a:t>
            </a:r>
            <a:r>
              <a:rPr lang="ru-RU" sz="1600" b="1" dirty="0" err="1"/>
              <a:t>рецептів</a:t>
            </a:r>
            <a:r>
              <a:rPr lang="ru-RU" sz="1600" b="1" dirty="0"/>
              <a:t> у </a:t>
            </a:r>
            <a:r>
              <a:rPr lang="ru-RU" sz="1600" b="1" dirty="0" err="1"/>
              <a:t>комплекті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endParaRPr lang="ru-RU" sz="1600" b="1" dirty="0"/>
          </a:p>
          <a:p>
            <a:pPr fontAlgn="b"/>
            <a:endParaRPr lang="ru-RU" sz="1600" dirty="0"/>
          </a:p>
          <a:p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9AE7D2-D031-49D1-B7F3-D75CA556D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107" y="595619"/>
            <a:ext cx="5176008" cy="51760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8F21AA-7184-431D-AE09-7396ACC67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83984"/>
            <a:ext cx="983025" cy="9830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35B93F-8108-4E7D-B6BA-0D57652B8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736" y="1222057"/>
            <a:ext cx="1157309" cy="11573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58F6DE-28E6-486D-8C20-B793DDCD4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111" y="3354640"/>
            <a:ext cx="2455972" cy="16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4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4406900"/>
            <a:ext cx="3551554" cy="0"/>
          </a:xfrm>
          <a:custGeom>
            <a:avLst/>
            <a:gdLst/>
            <a:ahLst/>
            <a:cxnLst/>
            <a:rect l="l" t="t" r="r" b="b"/>
            <a:pathLst>
              <a:path w="3551554">
                <a:moveTo>
                  <a:pt x="0" y="0"/>
                </a:moveTo>
                <a:lnTo>
                  <a:pt x="3551554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0" y="5046979"/>
            <a:ext cx="3551554" cy="0"/>
          </a:xfrm>
          <a:custGeom>
            <a:avLst/>
            <a:gdLst/>
            <a:ahLst/>
            <a:cxnLst/>
            <a:rect l="l" t="t" r="r" b="b"/>
            <a:pathLst>
              <a:path w="3551554">
                <a:moveTo>
                  <a:pt x="0" y="0"/>
                </a:moveTo>
                <a:lnTo>
                  <a:pt x="3551554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4406900"/>
            <a:ext cx="0" cy="640080"/>
          </a:xfrm>
          <a:custGeom>
            <a:avLst/>
            <a:gdLst/>
            <a:ahLst/>
            <a:cxnLst/>
            <a:rect l="l" t="t" r="r" b="b"/>
            <a:pathLst>
              <a:path h="640079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7554" y="4406900"/>
            <a:ext cx="0" cy="640080"/>
          </a:xfrm>
          <a:custGeom>
            <a:avLst/>
            <a:gdLst/>
            <a:ahLst/>
            <a:cxnLst/>
            <a:rect l="l" t="t" r="r" b="b"/>
            <a:pathLst>
              <a:path h="640079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90370" y="4406899"/>
            <a:ext cx="3538854" cy="614680"/>
          </a:xfrm>
          <a:prstGeom prst="rect">
            <a:avLst/>
          </a:prstGeom>
          <a:solidFill>
            <a:srgbClr val="5F93E6"/>
          </a:solidFill>
        </p:spPr>
        <p:txBody>
          <a:bodyPr vert="horz" wrap="square" lIns="0" tIns="0" rIns="0" bIns="0" rtlCol="0">
            <a:spAutoFit/>
          </a:bodyPr>
          <a:lstStyle/>
          <a:p>
            <a:pPr marL="83820" marR="454025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button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th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eed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wi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54215" y="4540884"/>
            <a:ext cx="2609850" cy="0"/>
          </a:xfrm>
          <a:custGeom>
            <a:avLst/>
            <a:gdLst/>
            <a:ahLst/>
            <a:cxnLst/>
            <a:rect l="l" t="t" r="r" b="b"/>
            <a:pathLst>
              <a:path w="2609850">
                <a:moveTo>
                  <a:pt x="0" y="0"/>
                </a:moveTo>
                <a:lnTo>
                  <a:pt x="2609850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54215" y="4912995"/>
            <a:ext cx="2609850" cy="0"/>
          </a:xfrm>
          <a:custGeom>
            <a:avLst/>
            <a:gdLst/>
            <a:ahLst/>
            <a:cxnLst/>
            <a:rect l="l" t="t" r="r" b="b"/>
            <a:pathLst>
              <a:path w="2609850">
                <a:moveTo>
                  <a:pt x="0" y="0"/>
                </a:moveTo>
                <a:lnTo>
                  <a:pt x="260985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54215" y="4540884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4065" y="4540884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04480" y="4848541"/>
            <a:ext cx="2597150" cy="346075"/>
          </a:xfrm>
          <a:prstGeom prst="rect">
            <a:avLst/>
          </a:prstGeom>
          <a:solidFill>
            <a:srgbClr val="5F93E6"/>
          </a:solidFill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Onl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eed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5714" y="603448"/>
            <a:ext cx="2749296" cy="3236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58109" y="1016067"/>
            <a:ext cx="2071115" cy="2977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22972" y="991618"/>
            <a:ext cx="6686782" cy="3683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DA8ED30-3975-4084-8064-BB8D5F0FD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59253"/>
            <a:ext cx="1219200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4406900"/>
            <a:ext cx="3551554" cy="0"/>
          </a:xfrm>
          <a:custGeom>
            <a:avLst/>
            <a:gdLst/>
            <a:ahLst/>
            <a:cxnLst/>
            <a:rect l="l" t="t" r="r" b="b"/>
            <a:pathLst>
              <a:path w="3551554">
                <a:moveTo>
                  <a:pt x="0" y="0"/>
                </a:moveTo>
                <a:lnTo>
                  <a:pt x="3551554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0" y="5046979"/>
            <a:ext cx="3551554" cy="0"/>
          </a:xfrm>
          <a:custGeom>
            <a:avLst/>
            <a:gdLst/>
            <a:ahLst/>
            <a:cxnLst/>
            <a:rect l="l" t="t" r="r" b="b"/>
            <a:pathLst>
              <a:path w="3551554">
                <a:moveTo>
                  <a:pt x="0" y="0"/>
                </a:moveTo>
                <a:lnTo>
                  <a:pt x="3551554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4406900"/>
            <a:ext cx="0" cy="640080"/>
          </a:xfrm>
          <a:custGeom>
            <a:avLst/>
            <a:gdLst/>
            <a:ahLst/>
            <a:cxnLst/>
            <a:rect l="l" t="t" r="r" b="b"/>
            <a:pathLst>
              <a:path h="640079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7554" y="4406900"/>
            <a:ext cx="0" cy="640080"/>
          </a:xfrm>
          <a:custGeom>
            <a:avLst/>
            <a:gdLst/>
            <a:ahLst/>
            <a:cxnLst/>
            <a:rect l="l" t="t" r="r" b="b"/>
            <a:pathLst>
              <a:path h="640079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4215" y="4540884"/>
            <a:ext cx="2609850" cy="0"/>
          </a:xfrm>
          <a:custGeom>
            <a:avLst/>
            <a:gdLst/>
            <a:ahLst/>
            <a:cxnLst/>
            <a:rect l="l" t="t" r="r" b="b"/>
            <a:pathLst>
              <a:path w="2609850">
                <a:moveTo>
                  <a:pt x="0" y="0"/>
                </a:moveTo>
                <a:lnTo>
                  <a:pt x="2609850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54215" y="4912995"/>
            <a:ext cx="2609850" cy="0"/>
          </a:xfrm>
          <a:custGeom>
            <a:avLst/>
            <a:gdLst/>
            <a:ahLst/>
            <a:cxnLst/>
            <a:rect l="l" t="t" r="r" b="b"/>
            <a:pathLst>
              <a:path w="2609850">
                <a:moveTo>
                  <a:pt x="0" y="0"/>
                </a:moveTo>
                <a:lnTo>
                  <a:pt x="2609850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54215" y="4540884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4065" y="4540884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B154CE3-CEA8-41C8-9245-75BADBA25394}"/>
              </a:ext>
            </a:extLst>
          </p:cNvPr>
          <p:cNvSpPr/>
          <p:nvPr/>
        </p:nvSpPr>
        <p:spPr>
          <a:xfrm>
            <a:off x="1676400" y="157446"/>
            <a:ext cx="8839200" cy="59181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blender sells well in Europe other brads from 79 to 199€.</a:t>
            </a:r>
            <a:endParaRPr lang="uk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A1933D-A849-403F-80E0-EEA95C20E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0" y="1121372"/>
            <a:ext cx="4570031" cy="27609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528D42-47BB-46EE-B8B2-80F070E1E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269" y="3408809"/>
            <a:ext cx="5512132" cy="2917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54E0973-33C6-426A-8F8E-D6DD8AA94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785" y="1424302"/>
            <a:ext cx="4570028" cy="29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1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uk-UA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171</Words>
  <Application>Microsoft Office PowerPoint</Application>
  <PresentationFormat>Широкоэкранный</PresentationFormat>
  <Paragraphs>30</Paragraphs>
  <Slides>6</Slides>
  <Notes>2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Montserrat</vt:lpstr>
      <vt:lpstr>Montserrat Bold</vt:lpstr>
      <vt:lpstr>Тема Office</vt:lpstr>
      <vt:lpstr> БЛЕНДЕР BOSSO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А. Ющенко</cp:lastModifiedBy>
  <cp:revision>66</cp:revision>
  <dcterms:created xsi:type="dcterms:W3CDTF">2019-02-20T15:38:26Z</dcterms:created>
  <dcterms:modified xsi:type="dcterms:W3CDTF">2024-04-19T11:18:49Z</dcterms:modified>
</cp:coreProperties>
</file>