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"/>
  </p:notesMasterIdLst>
  <p:sldIdLst>
    <p:sldId id="267" r:id="rId2"/>
    <p:sldId id="284" r:id="rId3"/>
    <p:sldId id="285" r:id="rId4"/>
    <p:sldId id="26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CD00"/>
    <a:srgbClr val="FFCA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0D15DB-47A4-48B6-A9B3-101387BF1DE0}" type="datetimeFigureOut">
              <a:rPr lang="en-US" smtClean="0"/>
              <a:pPr/>
              <a:t>2/6/2026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A0E5BC-C379-4530-AF60-A13CD8905D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838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6250074" y="0"/>
            <a:ext cx="5941925" cy="599202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F9C7E1-7970-4E39-924E-B87FF221BA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094" y="1976719"/>
            <a:ext cx="9227942" cy="1716124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78AD610-76C0-481B-9115-F3229A6D38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094" y="4050926"/>
            <a:ext cx="9227942" cy="1321174"/>
          </a:xfrm>
        </p:spPr>
        <p:txBody>
          <a:bodyPr>
            <a:no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368FFB4-46B4-4900-A6FE-2DDB5D2F26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8C6E723-5928-4F10-8808-219BA47DE87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609600" y="471365"/>
            <a:ext cx="2186814" cy="85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1269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" userDrawn="1">
          <p15:clr>
            <a:srgbClr val="FBAE40"/>
          </p15:clr>
        </p15:guide>
        <p15:guide id="2" pos="7296" userDrawn="1">
          <p15:clr>
            <a:srgbClr val="FBAE40"/>
          </p15:clr>
        </p15:guide>
        <p15:guide id="3" orient="horz" pos="3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051B64D-1FD4-47FA-AE55-428395E6C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0" y="571501"/>
            <a:ext cx="2438399" cy="164231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60375E9-9D23-4650-A242-2811F2F72F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305" y="571500"/>
            <a:ext cx="8149390" cy="521685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2EC70E98-312B-43DF-98E4-7D86CCB72D2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9127958" y="4146048"/>
            <a:ext cx="2438399" cy="164231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819368C9-6875-4F04-9A9E-F8F7F0D53662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9144001" y="2358774"/>
            <a:ext cx="2438399" cy="164231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13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0" y="5860016"/>
            <a:ext cx="12192000" cy="503630"/>
          </a:xfrm>
          <a:prstGeom prst="rect">
            <a:avLst/>
          </a:prstGeom>
        </p:spPr>
      </p:pic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925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9667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bg>
      <p:bgPr>
        <a:solidFill>
          <a:srgbClr val="F2C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AEB25EF-184D-4C5F-AD99-F61BE532CD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11907" y="0"/>
            <a:ext cx="12190141" cy="684021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F9C7E1-7970-4E39-924E-B87FF221BA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094" y="2036617"/>
            <a:ext cx="9227942" cy="1656225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78AD610-76C0-481B-9115-F3229A6D38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094" y="4050926"/>
            <a:ext cx="9227942" cy="1385598"/>
          </a:xfrm>
        </p:spPr>
        <p:txBody>
          <a:bodyPr>
            <a:no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368FFB4-46B4-4900-A6FE-2DDB5D2F26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8C6E723-5928-4F10-8808-219BA47DE87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609600" y="471365"/>
            <a:ext cx="2186814" cy="85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1116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">
          <p15:clr>
            <a:srgbClr val="FBAE40"/>
          </p15:clr>
        </p15:guide>
        <p15:guide id="2" pos="7296">
          <p15:clr>
            <a:srgbClr val="FBAE40"/>
          </p15:clr>
        </p15:guide>
        <p15:guide id="3" orient="horz" pos="36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CDDEC9-D1D4-41AD-BAF4-180528B21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1" y="365125"/>
            <a:ext cx="8798859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E911EC-136B-4461-BE44-A6D4ADAA3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41" y="1825624"/>
            <a:ext cx="8798859" cy="3534797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8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8556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4" userDrawn="1">
          <p15:clr>
            <a:srgbClr val="FBAE40"/>
          </p15:clr>
        </p15:guide>
        <p15:guide id="2" pos="5856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4E911EC-136B-4461-BE44-A6D4ADAA3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41" y="571500"/>
            <a:ext cx="8798859" cy="478892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2781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4">
          <p15:clr>
            <a:srgbClr val="FBAE40"/>
          </p15:clr>
        </p15:guide>
        <p15:guide id="2" pos="585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AFBC01-D91B-42D6-AB8B-607AB475E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1" y="365125"/>
            <a:ext cx="11071412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0AD41A-EA1F-4754-96DE-BC374CE263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7541" y="1825625"/>
            <a:ext cx="5508812" cy="354647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A64654B-642B-4F72-92C4-3DF2EC8704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410200" cy="3546475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EAE810A-D389-4825-8DFA-405A2B1C42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BA7CC1B-EE1E-4A65-81AC-75FB8F36CE0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0" y="5867444"/>
            <a:ext cx="12192000" cy="503630"/>
          </a:xfrm>
          <a:prstGeom prst="rect">
            <a:avLst/>
          </a:prstGeom>
        </p:spPr>
      </p:pic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056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bg>
      <p:bgPr>
        <a:solidFill>
          <a:srgbClr val="F2C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ADBCCC-F6C7-437C-9F88-98D0B50FF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 algn="ctr">
              <a:defRPr sz="4800" baseline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147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ADBCCC-F6C7-437C-9F88-98D0B50FF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 algn="ctr">
              <a:defRPr sz="4800" baseline="0">
                <a:solidFill>
                  <a:srgbClr val="F2CD00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075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A2F40714-C4CB-45A3-97EC-F91BB6228E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"/>
            <a:ext cx="12192000" cy="585739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02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051B64D-1FD4-47FA-AE55-428395E6C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571501"/>
            <a:ext cx="548640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60375E9-9D23-4650-A242-2811F2F72F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305" y="2213811"/>
            <a:ext cx="5486399" cy="315829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7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34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19773E-154B-4183-B54F-BC0064FDA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00AE13D-2785-415A-9274-A7B8ED7519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AA1447-7A2A-4D42-9AE4-F5C95287EF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200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3" r:id="rId4"/>
    <p:sldLayoutId id="2147483652" r:id="rId5"/>
    <p:sldLayoutId id="2147483651" r:id="rId6"/>
    <p:sldLayoutId id="2147483664" r:id="rId7"/>
    <p:sldLayoutId id="2147483657" r:id="rId8"/>
    <p:sldLayoutId id="2147483656" r:id="rId9"/>
    <p:sldLayoutId id="2147483662" r:id="rId10"/>
    <p:sldLayoutId id="214748365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" userDrawn="1">
          <p15:clr>
            <a:srgbClr val="F26B43"/>
          </p15:clr>
        </p15:guide>
        <p15:guide id="2" pos="7296" userDrawn="1">
          <p15:clr>
            <a:srgbClr val="F26B43"/>
          </p15:clr>
        </p15:guide>
        <p15:guide id="3" orient="horz" pos="360" userDrawn="1">
          <p15:clr>
            <a:srgbClr val="F26B43"/>
          </p15:clr>
        </p15:guide>
        <p15:guide id="4" orient="horz" pos="33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mailto:sale@rotex.net.ua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326D9421-A23A-4E78-8B17-DB652A6F24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БЛЕНДЕРИ</a:t>
            </a:r>
            <a:r>
              <a:rPr lang="en-US" dirty="0"/>
              <a:t> </a:t>
            </a:r>
            <a:r>
              <a:rPr lang="uk-UA" dirty="0"/>
              <a:t>РУЧНІ</a:t>
            </a:r>
            <a:r>
              <a:rPr lang="en-US" dirty="0"/>
              <a:t>      </a:t>
            </a:r>
            <a:endParaRPr lang="en-US" sz="40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97C79F3-AF0B-4150-8515-A7B3CE765C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097" y="1676696"/>
            <a:ext cx="2317829" cy="927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312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326D9421-A23A-4E78-8B17-DB652A6F24FE}"/>
              </a:ext>
            </a:extLst>
          </p:cNvPr>
          <p:cNvSpPr txBox="1">
            <a:spLocks/>
          </p:cNvSpPr>
          <p:nvPr/>
        </p:nvSpPr>
        <p:spPr>
          <a:xfrm>
            <a:off x="484094" y="249519"/>
            <a:ext cx="9227942" cy="12236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 sz="4000" b="1" dirty="0">
                <a:solidFill>
                  <a:srgbClr val="000000"/>
                </a:solidFill>
              </a:rPr>
              <a:t>RTB</a:t>
            </a:r>
            <a:r>
              <a:rPr lang="ru-RU" sz="4000" b="1" dirty="0">
                <a:solidFill>
                  <a:srgbClr val="000000"/>
                </a:solidFill>
              </a:rPr>
              <a:t>1041-</a:t>
            </a:r>
            <a:r>
              <a:rPr lang="en-US" sz="4000" b="1" dirty="0">
                <a:solidFill>
                  <a:srgbClr val="000000"/>
                </a:solidFill>
              </a:rPr>
              <a:t>B </a:t>
            </a:r>
            <a:r>
              <a:rPr lang="en-US" sz="4000" b="1" dirty="0" err="1">
                <a:solidFill>
                  <a:srgbClr val="000000"/>
                </a:solidFill>
              </a:rPr>
              <a:t>MasterPower</a:t>
            </a:r>
            <a:r>
              <a:rPr lang="ru-RU" sz="4000" b="1" dirty="0">
                <a:solidFill>
                  <a:srgbClr val="000000"/>
                </a:solidFill>
              </a:rPr>
              <a:t> </a:t>
            </a:r>
            <a:r>
              <a:rPr lang="en-US" sz="4000" b="1" dirty="0">
                <a:solidFill>
                  <a:srgbClr val="000000"/>
                </a:solidFill>
              </a:rPr>
              <a:t>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8481" y="1402080"/>
            <a:ext cx="5730239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ru-RU" sz="1600" b="1" dirty="0"/>
              <a:t>Характеристики:</a:t>
            </a:r>
          </a:p>
          <a:p>
            <a:pPr fontAlgn="b">
              <a:buFont typeface="Arial" pitchFamily="34" charset="0"/>
              <a:buChar char="•"/>
            </a:pPr>
            <a:r>
              <a:rPr lang="ru-RU" sz="1600" b="1" dirty="0"/>
              <a:t> </a:t>
            </a:r>
            <a:r>
              <a:rPr lang="ru-RU" sz="1600" b="1" dirty="0" err="1"/>
              <a:t>Потужність</a:t>
            </a:r>
            <a:r>
              <a:rPr lang="ru-RU" sz="1600" b="1" dirty="0"/>
              <a:t> </a:t>
            </a:r>
            <a:r>
              <a:rPr lang="en-US" sz="1600" b="1" dirty="0">
                <a:solidFill>
                  <a:srgbClr val="FF0000"/>
                </a:solidFill>
              </a:rPr>
              <a:t>1000</a:t>
            </a:r>
            <a:r>
              <a:rPr lang="ru-RU" sz="1600" b="1" dirty="0">
                <a:solidFill>
                  <a:srgbClr val="FF0000"/>
                </a:solidFill>
              </a:rPr>
              <a:t> Вт</a:t>
            </a:r>
            <a:endParaRPr lang="en-US" sz="1600" b="1" dirty="0">
              <a:solidFill>
                <a:srgbClr val="FF0000"/>
              </a:solidFill>
            </a:endParaRPr>
          </a:p>
          <a:p>
            <a:pPr fontAlgn="b">
              <a:buFont typeface="Arial" pitchFamily="34" charset="0"/>
              <a:buChar char="•"/>
            </a:pPr>
            <a:r>
              <a:rPr lang="en-US" sz="1600" b="1" dirty="0"/>
              <a:t> </a:t>
            </a:r>
            <a:r>
              <a:rPr lang="uk-UA" sz="1600" b="1" dirty="0"/>
              <a:t>Регулювання швидкості на корпусі</a:t>
            </a:r>
            <a:endParaRPr lang="ru-RU" sz="1600" b="1" dirty="0"/>
          </a:p>
          <a:p>
            <a:pPr fontAlgn="b">
              <a:buFont typeface="Arial" pitchFamily="34" charset="0"/>
              <a:buChar char="•"/>
            </a:pPr>
            <a:r>
              <a:rPr lang="uk-UA" sz="1600" dirty="0"/>
              <a:t> </a:t>
            </a:r>
            <a:r>
              <a:rPr lang="en-US" sz="1600" dirty="0"/>
              <a:t>2</a:t>
            </a:r>
            <a:r>
              <a:rPr lang="ru-RU" sz="1600" dirty="0"/>
              <a:t> </a:t>
            </a:r>
            <a:r>
              <a:rPr lang="ru-RU" sz="1600" dirty="0" err="1"/>
              <a:t>швидкісних</a:t>
            </a:r>
            <a:r>
              <a:rPr lang="ru-RU" sz="1600" dirty="0"/>
              <a:t> </a:t>
            </a:r>
            <a:r>
              <a:rPr lang="ru-RU" sz="1600" dirty="0" err="1"/>
              <a:t>режими</a:t>
            </a:r>
            <a:r>
              <a:rPr lang="ru-RU" sz="1600" dirty="0"/>
              <a:t> </a:t>
            </a:r>
            <a:r>
              <a:rPr lang="ru-RU" sz="1600" dirty="0" err="1"/>
              <a:t>роботи</a:t>
            </a:r>
            <a:endParaRPr lang="ru-RU" sz="1600" dirty="0"/>
          </a:p>
          <a:p>
            <a:pPr fontAlgn="b">
              <a:buFont typeface="Arial" pitchFamily="34" charset="0"/>
              <a:buChar char="•"/>
            </a:pPr>
            <a:r>
              <a:rPr lang="ru-RU" sz="1600" b="1" dirty="0"/>
              <a:t> Режим </a:t>
            </a:r>
            <a:r>
              <a:rPr lang="en-US" sz="1600" b="1" dirty="0"/>
              <a:t>TURBO</a:t>
            </a:r>
            <a:endParaRPr lang="ru-RU" sz="1600" b="1" dirty="0"/>
          </a:p>
          <a:p>
            <a:pPr fontAlgn="b">
              <a:buFont typeface="Arial" pitchFamily="34" charset="0"/>
              <a:buChar char="•"/>
            </a:pPr>
            <a:r>
              <a:rPr lang="ru-RU" sz="1600" dirty="0"/>
              <a:t> </a:t>
            </a:r>
            <a:r>
              <a:rPr lang="ru-RU" sz="1600" dirty="0" err="1"/>
              <a:t>Функції</a:t>
            </a:r>
            <a:r>
              <a:rPr lang="en-US" sz="1600" dirty="0"/>
              <a:t>: </a:t>
            </a:r>
            <a:r>
              <a:rPr lang="ru-RU" sz="1600" dirty="0" err="1"/>
              <a:t>подрібнення</a:t>
            </a:r>
            <a:r>
              <a:rPr lang="ru-RU" sz="1600" dirty="0"/>
              <a:t>, </a:t>
            </a:r>
            <a:r>
              <a:rPr lang="ru-RU" sz="1600" dirty="0" err="1"/>
              <a:t>збивання</a:t>
            </a:r>
            <a:r>
              <a:rPr lang="ru-RU" sz="1600" dirty="0"/>
              <a:t>, </a:t>
            </a:r>
            <a:r>
              <a:rPr lang="ru-RU" sz="1600" dirty="0" err="1"/>
              <a:t>змішування</a:t>
            </a:r>
            <a:endParaRPr lang="ru-RU" sz="1600" dirty="0"/>
          </a:p>
          <a:p>
            <a:pPr fontAlgn="b">
              <a:buFont typeface="Arial" pitchFamily="34" charset="0"/>
              <a:buChar char="•"/>
            </a:pPr>
            <a:r>
              <a:rPr lang="ru-RU" sz="1600" dirty="0"/>
              <a:t> </a:t>
            </a:r>
            <a:r>
              <a:rPr lang="ru-RU" sz="1600" dirty="0" err="1"/>
              <a:t>Ніж</a:t>
            </a:r>
            <a:r>
              <a:rPr lang="ru-RU" sz="1600" dirty="0"/>
              <a:t> </a:t>
            </a:r>
            <a:r>
              <a:rPr lang="en-US" sz="1600" dirty="0"/>
              <a:t>ICE CRUSH </a:t>
            </a:r>
            <a:r>
              <a:rPr lang="ru-RU" sz="1600" dirty="0"/>
              <a:t>з </a:t>
            </a:r>
            <a:r>
              <a:rPr lang="ru-RU" sz="1600" dirty="0" err="1"/>
              <a:t>нержавіючої</a:t>
            </a:r>
            <a:r>
              <a:rPr lang="ru-RU" sz="1600" dirty="0"/>
              <a:t> </a:t>
            </a:r>
            <a:r>
              <a:rPr lang="ru-RU" sz="1600" dirty="0" err="1"/>
              <a:t>сталі</a:t>
            </a:r>
            <a:endParaRPr lang="ru-RU" sz="1600" dirty="0"/>
          </a:p>
          <a:p>
            <a:pPr fontAlgn="b">
              <a:buFont typeface="Arial" pitchFamily="34" charset="0"/>
              <a:buChar char="•"/>
            </a:pPr>
            <a:r>
              <a:rPr lang="ru-RU" sz="1600" dirty="0"/>
              <a:t> </a:t>
            </a:r>
            <a:r>
              <a:rPr lang="ru-RU" sz="1600" dirty="0" err="1"/>
              <a:t>Знімна</a:t>
            </a:r>
            <a:r>
              <a:rPr lang="ru-RU" sz="1600" dirty="0"/>
              <a:t> нога з </a:t>
            </a:r>
            <a:r>
              <a:rPr lang="ru-RU" sz="1600" dirty="0" err="1"/>
              <a:t>нержавіючої</a:t>
            </a:r>
            <a:r>
              <a:rPr lang="ru-RU" sz="1600" dirty="0"/>
              <a:t> </a:t>
            </a:r>
            <a:r>
              <a:rPr lang="ru-RU" sz="1600" dirty="0" err="1"/>
              <a:t>сталі</a:t>
            </a:r>
            <a:endParaRPr lang="ru-RU" sz="1600" dirty="0"/>
          </a:p>
          <a:p>
            <a:pPr fontAlgn="b">
              <a:buFont typeface="Arial" pitchFamily="34" charset="0"/>
              <a:buChar char="•"/>
            </a:pPr>
            <a:r>
              <a:rPr lang="ru-RU" sz="1600" dirty="0"/>
              <a:t> Ручка </a:t>
            </a:r>
            <a:r>
              <a:rPr lang="ru-RU" sz="1600" dirty="0" err="1"/>
              <a:t>з</a:t>
            </a:r>
            <a:r>
              <a:rPr lang="ru-RU" sz="1600" dirty="0"/>
              <a:t> петлею для </a:t>
            </a:r>
            <a:r>
              <a:rPr lang="ru-RU" sz="1600" dirty="0" err="1"/>
              <a:t>підвішування</a:t>
            </a:r>
            <a:endParaRPr lang="ru-RU" sz="1600" dirty="0"/>
          </a:p>
          <a:p>
            <a:pPr fontAlgn="base">
              <a:buFont typeface="Arial" pitchFamily="34" charset="0"/>
              <a:buChar char="•"/>
            </a:pPr>
            <a:r>
              <a:rPr lang="ru-RU" sz="1600" dirty="0"/>
              <a:t> </a:t>
            </a:r>
            <a:r>
              <a:rPr lang="ru-RU" sz="1600" dirty="0" err="1"/>
              <a:t>Аксесуари</a:t>
            </a:r>
            <a:r>
              <a:rPr lang="en-US" sz="1600" dirty="0"/>
              <a:t>: </a:t>
            </a:r>
            <a:r>
              <a:rPr lang="uk-UA" sz="1600" dirty="0"/>
              <a:t>подрібнювач 500 мл, </a:t>
            </a:r>
            <a:r>
              <a:rPr lang="ru-RU" sz="1600" dirty="0" err="1"/>
              <a:t>вінчик</a:t>
            </a:r>
            <a:r>
              <a:rPr lang="ru-RU" sz="1600" dirty="0"/>
              <a:t>, </a:t>
            </a:r>
            <a:r>
              <a:rPr lang="ru-RU" sz="1600" dirty="0" err="1"/>
              <a:t>мірний</a:t>
            </a:r>
            <a:r>
              <a:rPr lang="ru-RU" sz="1600" dirty="0"/>
              <a:t> стакан 700 мл</a:t>
            </a:r>
            <a:endParaRPr lang="en-US" sz="1600" b="1" dirty="0"/>
          </a:p>
          <a:p>
            <a:pPr fontAlgn="b">
              <a:buFont typeface="Arial" pitchFamily="34" charset="0"/>
              <a:buChar char="•"/>
            </a:pPr>
            <a:r>
              <a:rPr lang="ru-RU" sz="1600" dirty="0"/>
              <a:t> </a:t>
            </a:r>
            <a:r>
              <a:rPr lang="ru-RU" sz="1600" dirty="0" err="1"/>
              <a:t>Колір</a:t>
            </a:r>
            <a:r>
              <a:rPr lang="en-US" sz="1600" dirty="0"/>
              <a:t>: </a:t>
            </a:r>
            <a:r>
              <a:rPr lang="uk-UA" sz="1600" dirty="0"/>
              <a:t>нержавіюча сталь</a:t>
            </a:r>
            <a:endParaRPr lang="ru-RU" sz="1600" dirty="0"/>
          </a:p>
          <a:p>
            <a:pPr fontAlgn="b"/>
            <a:endParaRPr lang="ru-RU" sz="1600" dirty="0"/>
          </a:p>
          <a:p>
            <a:endParaRPr lang="ru-RU" sz="16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2E496D4-2F15-45AC-8A3F-A36FAD6F99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3107" y="1512349"/>
            <a:ext cx="1637626" cy="104793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20A4C60-A66B-431B-842B-3E72B4DFCA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1487" y="740710"/>
            <a:ext cx="3401430" cy="4326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97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326D9421-A23A-4E78-8B17-DB652A6F24FE}"/>
              </a:ext>
            </a:extLst>
          </p:cNvPr>
          <p:cNvSpPr txBox="1">
            <a:spLocks/>
          </p:cNvSpPr>
          <p:nvPr/>
        </p:nvSpPr>
        <p:spPr>
          <a:xfrm>
            <a:off x="484094" y="249519"/>
            <a:ext cx="9227942" cy="12236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 sz="4000" b="1" dirty="0">
                <a:solidFill>
                  <a:srgbClr val="000000"/>
                </a:solidFill>
              </a:rPr>
              <a:t>RTB</a:t>
            </a:r>
            <a:r>
              <a:rPr lang="ru-RU" sz="4000" b="1" dirty="0">
                <a:solidFill>
                  <a:srgbClr val="000000"/>
                </a:solidFill>
              </a:rPr>
              <a:t>10</a:t>
            </a:r>
            <a:r>
              <a:rPr lang="en-US" sz="4000" b="1" dirty="0">
                <a:solidFill>
                  <a:srgbClr val="000000"/>
                </a:solidFill>
              </a:rPr>
              <a:t>90</a:t>
            </a:r>
            <a:r>
              <a:rPr lang="ru-RU" sz="4000" b="1" dirty="0">
                <a:solidFill>
                  <a:srgbClr val="000000"/>
                </a:solidFill>
              </a:rPr>
              <a:t>-</a:t>
            </a:r>
            <a:r>
              <a:rPr lang="en-US" sz="4000" b="1" dirty="0">
                <a:solidFill>
                  <a:srgbClr val="000000"/>
                </a:solidFill>
              </a:rPr>
              <a:t>B </a:t>
            </a:r>
            <a:r>
              <a:rPr lang="en-US" sz="4000" b="1" dirty="0" err="1">
                <a:solidFill>
                  <a:srgbClr val="000000"/>
                </a:solidFill>
              </a:rPr>
              <a:t>MasterPower</a:t>
            </a:r>
            <a:r>
              <a:rPr lang="ru-RU" sz="4000" b="1" dirty="0">
                <a:solidFill>
                  <a:srgbClr val="000000"/>
                </a:solidFill>
              </a:rPr>
              <a:t> </a:t>
            </a:r>
            <a:r>
              <a:rPr lang="en-US" sz="4000" b="1" dirty="0">
                <a:solidFill>
                  <a:srgbClr val="000000"/>
                </a:solidFill>
              </a:rPr>
              <a:t>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8481" y="1402080"/>
            <a:ext cx="573023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ru-RU" sz="1600" b="1" dirty="0"/>
              <a:t>Характеристики:</a:t>
            </a:r>
          </a:p>
          <a:p>
            <a:pPr fontAlgn="b">
              <a:buFont typeface="Arial" pitchFamily="34" charset="0"/>
              <a:buChar char="•"/>
            </a:pPr>
            <a:r>
              <a:rPr lang="ru-RU" sz="1600" b="1" dirty="0"/>
              <a:t> </a:t>
            </a:r>
            <a:r>
              <a:rPr lang="ru-RU" sz="1600" b="1" dirty="0" err="1"/>
              <a:t>Потужність</a:t>
            </a:r>
            <a:r>
              <a:rPr lang="ru-RU" sz="1600" b="1" dirty="0"/>
              <a:t> </a:t>
            </a:r>
            <a:r>
              <a:rPr lang="en-US" sz="1600" b="1" dirty="0">
                <a:solidFill>
                  <a:srgbClr val="FF0000"/>
                </a:solidFill>
              </a:rPr>
              <a:t>1000</a:t>
            </a:r>
            <a:r>
              <a:rPr lang="ru-RU" sz="1600" b="1" dirty="0">
                <a:solidFill>
                  <a:srgbClr val="FF0000"/>
                </a:solidFill>
              </a:rPr>
              <a:t> Вт</a:t>
            </a:r>
            <a:endParaRPr lang="en-US" sz="1600" b="1" dirty="0">
              <a:solidFill>
                <a:srgbClr val="FF0000"/>
              </a:solidFill>
            </a:endParaRPr>
          </a:p>
          <a:p>
            <a:pPr fontAlgn="b">
              <a:buFont typeface="Arial" pitchFamily="34" charset="0"/>
              <a:buChar char="•"/>
            </a:pPr>
            <a:r>
              <a:rPr lang="en-US" sz="1600" b="1" dirty="0"/>
              <a:t> </a:t>
            </a:r>
            <a:r>
              <a:rPr lang="uk-UA" sz="1600" b="1" dirty="0"/>
              <a:t>Плавне регулювання швидкості на корпусі</a:t>
            </a:r>
            <a:endParaRPr lang="ru-RU" sz="1600" b="1" dirty="0"/>
          </a:p>
          <a:p>
            <a:pPr fontAlgn="b">
              <a:buFont typeface="Arial" pitchFamily="34" charset="0"/>
              <a:buChar char="•"/>
            </a:pPr>
            <a:r>
              <a:rPr lang="ru-RU" sz="1600" dirty="0"/>
              <a:t> </a:t>
            </a:r>
            <a:r>
              <a:rPr lang="ru-RU" sz="1600" dirty="0" err="1"/>
              <a:t>Функції</a:t>
            </a:r>
            <a:r>
              <a:rPr lang="en-US" sz="1600" dirty="0"/>
              <a:t>: </a:t>
            </a:r>
            <a:r>
              <a:rPr lang="ru-RU" sz="1600" dirty="0" err="1"/>
              <a:t>подрібнення</a:t>
            </a:r>
            <a:r>
              <a:rPr lang="ru-RU" sz="1600" dirty="0"/>
              <a:t>, </a:t>
            </a:r>
            <a:r>
              <a:rPr lang="ru-RU" sz="1600" dirty="0" err="1"/>
              <a:t>збивання</a:t>
            </a:r>
            <a:r>
              <a:rPr lang="ru-RU" sz="1600" dirty="0"/>
              <a:t>, </a:t>
            </a:r>
            <a:r>
              <a:rPr lang="ru-RU" sz="1600" dirty="0" err="1"/>
              <a:t>змішування</a:t>
            </a:r>
            <a:endParaRPr lang="ru-RU" sz="1600" dirty="0"/>
          </a:p>
          <a:p>
            <a:pPr fontAlgn="b">
              <a:buFont typeface="Arial" pitchFamily="34" charset="0"/>
              <a:buChar char="•"/>
            </a:pPr>
            <a:r>
              <a:rPr lang="ru-RU" sz="1600" dirty="0"/>
              <a:t> </a:t>
            </a:r>
            <a:r>
              <a:rPr lang="ru-RU" sz="1600" dirty="0" err="1"/>
              <a:t>Ніж</a:t>
            </a:r>
            <a:r>
              <a:rPr lang="ru-RU" sz="1600" dirty="0"/>
              <a:t> </a:t>
            </a:r>
            <a:r>
              <a:rPr lang="en-US" sz="1600" dirty="0"/>
              <a:t>ICE CRUSH </a:t>
            </a:r>
            <a:r>
              <a:rPr lang="ru-RU" sz="1600" dirty="0"/>
              <a:t>з </a:t>
            </a:r>
            <a:r>
              <a:rPr lang="ru-RU" sz="1600" dirty="0" err="1"/>
              <a:t>нержавіючої</a:t>
            </a:r>
            <a:r>
              <a:rPr lang="ru-RU" sz="1600" dirty="0"/>
              <a:t> </a:t>
            </a:r>
            <a:r>
              <a:rPr lang="ru-RU" sz="1600" dirty="0" err="1"/>
              <a:t>сталі</a:t>
            </a:r>
            <a:r>
              <a:rPr lang="ru-RU" sz="1600" dirty="0"/>
              <a:t> з </a:t>
            </a:r>
            <a:r>
              <a:rPr lang="ru-RU" sz="1600" dirty="0" err="1"/>
              <a:t>титановим</a:t>
            </a:r>
            <a:r>
              <a:rPr lang="ru-RU" sz="1600" dirty="0"/>
              <a:t> </a:t>
            </a:r>
            <a:r>
              <a:rPr lang="ru-RU" sz="1600" dirty="0" err="1"/>
              <a:t>покриттям</a:t>
            </a:r>
            <a:endParaRPr lang="ru-RU" sz="1600" dirty="0"/>
          </a:p>
          <a:p>
            <a:pPr fontAlgn="b">
              <a:buFont typeface="Arial" pitchFamily="34" charset="0"/>
              <a:buChar char="•"/>
            </a:pPr>
            <a:r>
              <a:rPr lang="ru-RU" sz="1600" dirty="0"/>
              <a:t> </a:t>
            </a:r>
            <a:r>
              <a:rPr lang="ru-RU" sz="1600" dirty="0" err="1"/>
              <a:t>Знімна</a:t>
            </a:r>
            <a:r>
              <a:rPr lang="ru-RU" sz="1600" dirty="0"/>
              <a:t> нога з </a:t>
            </a:r>
            <a:r>
              <a:rPr lang="ru-RU" sz="1600" dirty="0" err="1"/>
              <a:t>нержавіючої</a:t>
            </a:r>
            <a:r>
              <a:rPr lang="ru-RU" sz="1600" dirty="0"/>
              <a:t> </a:t>
            </a:r>
            <a:r>
              <a:rPr lang="ru-RU" sz="1600" dirty="0" err="1"/>
              <a:t>сталі</a:t>
            </a:r>
            <a:endParaRPr lang="ru-RU" sz="1600" dirty="0"/>
          </a:p>
          <a:p>
            <a:pPr fontAlgn="b">
              <a:buFont typeface="Arial" pitchFamily="34" charset="0"/>
              <a:buChar char="•"/>
            </a:pPr>
            <a:r>
              <a:rPr lang="ru-RU" sz="1600" dirty="0"/>
              <a:t> Ручка з петлею для </a:t>
            </a:r>
            <a:r>
              <a:rPr lang="ru-RU" sz="1600" dirty="0" err="1"/>
              <a:t>підвішування</a:t>
            </a:r>
            <a:endParaRPr lang="ru-RU" sz="1600" dirty="0"/>
          </a:p>
          <a:p>
            <a:pPr fontAlgn="b">
              <a:buFont typeface="Arial" pitchFamily="34" charset="0"/>
              <a:buChar char="•"/>
            </a:pPr>
            <a:r>
              <a:rPr lang="ru-RU" sz="1600" dirty="0"/>
              <a:t> </a:t>
            </a:r>
            <a:r>
              <a:rPr lang="ru-RU" sz="1600" dirty="0" err="1"/>
              <a:t>Спіралеподібний</a:t>
            </a:r>
            <a:r>
              <a:rPr lang="ru-RU" sz="1600" dirty="0"/>
              <a:t> шнур </a:t>
            </a:r>
            <a:r>
              <a:rPr lang="ru-RU" sz="1600" dirty="0" err="1"/>
              <a:t>живлення</a:t>
            </a:r>
            <a:endParaRPr lang="ru-RU" sz="1600" dirty="0"/>
          </a:p>
          <a:p>
            <a:pPr fontAlgn="base">
              <a:buFont typeface="Arial" pitchFamily="34" charset="0"/>
              <a:buChar char="•"/>
            </a:pPr>
            <a:r>
              <a:rPr lang="ru-RU" sz="1600" dirty="0"/>
              <a:t> </a:t>
            </a:r>
            <a:r>
              <a:rPr lang="ru-RU" sz="1600" dirty="0" err="1"/>
              <a:t>Аксесуари</a:t>
            </a:r>
            <a:r>
              <a:rPr lang="en-US" sz="1600" dirty="0"/>
              <a:t>: </a:t>
            </a:r>
            <a:r>
              <a:rPr lang="uk-UA" sz="1600" dirty="0"/>
              <a:t>подрібнювач 500 мл, </a:t>
            </a:r>
            <a:r>
              <a:rPr lang="ru-RU" sz="1600" dirty="0" err="1"/>
              <a:t>вінчик</a:t>
            </a:r>
            <a:r>
              <a:rPr lang="ru-RU" sz="1600" dirty="0"/>
              <a:t>, </a:t>
            </a:r>
            <a:r>
              <a:rPr lang="ru-RU" sz="1600" dirty="0" err="1"/>
              <a:t>мірний</a:t>
            </a:r>
            <a:r>
              <a:rPr lang="ru-RU" sz="1600" dirty="0"/>
              <a:t> стакан 700 мл</a:t>
            </a:r>
            <a:endParaRPr lang="en-US" sz="1600" b="1" dirty="0"/>
          </a:p>
          <a:p>
            <a:pPr fontAlgn="b">
              <a:buFont typeface="Arial" pitchFamily="34" charset="0"/>
              <a:buChar char="•"/>
            </a:pPr>
            <a:r>
              <a:rPr lang="ru-RU" sz="1600" dirty="0"/>
              <a:t> </a:t>
            </a:r>
            <a:r>
              <a:rPr lang="ru-RU" sz="1600" dirty="0" err="1"/>
              <a:t>Колір</a:t>
            </a:r>
            <a:r>
              <a:rPr lang="en-US" sz="1600" dirty="0"/>
              <a:t>: </a:t>
            </a:r>
            <a:r>
              <a:rPr lang="uk-UA" sz="1600" dirty="0"/>
              <a:t>нержавіюча сталь</a:t>
            </a:r>
            <a:endParaRPr lang="ru-RU" sz="1600" dirty="0"/>
          </a:p>
          <a:p>
            <a:pPr fontAlgn="b"/>
            <a:endParaRPr lang="ru-RU" sz="1600" dirty="0"/>
          </a:p>
          <a:p>
            <a:endParaRPr lang="ru-RU" sz="1600" dirty="0"/>
          </a:p>
        </p:txBody>
      </p:sp>
      <p:pic>
        <p:nvPicPr>
          <p:cNvPr id="9" name="图片 3">
            <a:extLst>
              <a:ext uri="{FF2B5EF4-FFF2-40B4-BE49-F238E27FC236}">
                <a16:creationId xmlns:a16="http://schemas.microsoft.com/office/drawing/2014/main" id="{43AD23F8-39C3-4CD5-AEEB-D1EED737F8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010157"/>
            <a:ext cx="1605214" cy="926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F5AC9CA-E261-4B93-A444-B70C8AA170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9758" y="535984"/>
            <a:ext cx="4153761" cy="519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965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62397"/>
            <a:ext cx="5449556" cy="2078491"/>
          </a:xfrm>
        </p:spPr>
        <p:txBody>
          <a:bodyPr>
            <a:normAutofit/>
          </a:bodyPr>
          <a:lstStyle/>
          <a:p>
            <a:pPr algn="l"/>
            <a:r>
              <a:rPr lang="uk-UA" sz="2800" dirty="0"/>
              <a:t>Дякуємо за увагу!</a:t>
            </a:r>
            <a:br>
              <a:rPr lang="ru-RU" sz="2800" dirty="0"/>
            </a:br>
            <a:endParaRPr lang="en-US" sz="2800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09600" y="4690837"/>
            <a:ext cx="6943411" cy="834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952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ВІДДІЛ ПРОДАЖІВ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cs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(044) 207-10-43 (вн.1028)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  <a:hlinkClick r:id="rId2"/>
              </a:rPr>
              <a:t>sale@rotex.net.ua</a:t>
            </a:r>
            <a:endParaRPr kumimoji="0" lang="uk-UA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cs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166905" y="4690837"/>
            <a:ext cx="6943411" cy="834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952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СЕРВІСНЕ ОБСЛУГОВУВАННЯ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cs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(044) 207-10-47</a:t>
            </a:r>
          </a:p>
          <a:p>
            <a:pPr lvl="0"/>
            <a:r>
              <a:rPr lang="ru-RU" altLang="en-US" sz="1200" dirty="0">
                <a:solidFill>
                  <a:schemeClr val="bg1"/>
                </a:solidFill>
                <a:latin typeface="+mn-lt"/>
                <a:cs typeface="Open Sans" panose="020B0606030504020204" pitchFamily="34" charset="0"/>
              </a:rPr>
              <a:t>support@rotex.net.ua</a:t>
            </a:r>
          </a:p>
          <a:p>
            <a:pPr lvl="0"/>
            <a:r>
              <a:rPr lang="ru-RU" altLang="en-US" sz="1200" dirty="0">
                <a:solidFill>
                  <a:schemeClr val="bg1"/>
                </a:solidFill>
                <a:latin typeface="+mn-lt"/>
                <a:cs typeface="Open Sans" panose="020B0606030504020204" pitchFamily="34" charset="0"/>
              </a:rPr>
              <a:t>Україна, м. Київ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  </a:t>
            </a:r>
          </a:p>
        </p:txBody>
      </p:sp>
    </p:spTree>
    <p:extLst>
      <p:ext uri="{BB962C8B-B14F-4D97-AF65-F5344CB8AC3E}">
        <p14:creationId xmlns:p14="http://schemas.microsoft.com/office/powerpoint/2010/main" val="42413026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ntserrat">
      <a:majorFont>
        <a:latin typeface="Montserrat Bold"/>
        <a:ea typeface=""/>
        <a:cs typeface=""/>
      </a:majorFont>
      <a:minorFont>
        <a:latin typeface="Montserra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</TotalTime>
  <Words>180</Words>
  <Application>Microsoft Office PowerPoint</Application>
  <PresentationFormat>Широкоэкранный</PresentationFormat>
  <Paragraphs>32</Paragraphs>
  <Slides>4</Slides>
  <Notes>0</Notes>
  <HiddenSlides>2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Montserrat</vt:lpstr>
      <vt:lpstr>Montserrat Bold</vt:lpstr>
      <vt:lpstr>Тема Office</vt:lpstr>
      <vt:lpstr>БЛЕНДЕРИ РУЧНІ      </vt:lpstr>
      <vt:lpstr>Презентация PowerPoint</vt:lpstr>
      <vt:lpstr>Презентация PowerPoint</vt:lpstr>
      <vt:lpstr>Дякуємо за увагу!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Danya</dc:creator>
  <cp:lastModifiedBy>Вячеслав Лобченко</cp:lastModifiedBy>
  <cp:revision>57</cp:revision>
  <dcterms:created xsi:type="dcterms:W3CDTF">2019-02-20T15:38:26Z</dcterms:created>
  <dcterms:modified xsi:type="dcterms:W3CDTF">2026-02-06T11:13:43Z</dcterms:modified>
</cp:coreProperties>
</file>