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7" r:id="rId2"/>
    <p:sldId id="274" r:id="rId3"/>
    <p:sldId id="275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342479"/>
            <a:ext cx="9227942" cy="1716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Блендери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 серії</a:t>
            </a:r>
            <a:b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(в оновленій комплектації)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721" y="382987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455" y="1360839"/>
            <a:ext cx="5369105" cy="34778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err="1"/>
              <a:t>Харакатеристики</a:t>
            </a:r>
            <a:r>
              <a:rPr lang="uk-UA" b="1" dirty="0"/>
              <a:t>: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uk-UA" b="1" dirty="0"/>
              <a:t> </a:t>
            </a:r>
            <a:r>
              <a:rPr lang="en-US" b="1" dirty="0"/>
              <a:t>260</a:t>
            </a:r>
            <a:r>
              <a:rPr lang="uk-UA" b="1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Плавний 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Функції</a:t>
            </a:r>
            <a:r>
              <a:rPr lang="en-US" dirty="0"/>
              <a:t>: </a:t>
            </a:r>
            <a:r>
              <a:rPr lang="uk-UA" dirty="0"/>
              <a:t>подрібнення, змішування, збиття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Пластиковий корпус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err="1"/>
              <a:t>Зйомний</a:t>
            </a:r>
            <a:r>
              <a:rPr lang="uk-UA" dirty="0"/>
              <a:t> ніж з нержавіючої 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спортивні</a:t>
            </a:r>
            <a:r>
              <a:rPr lang="ru-RU" b="1" dirty="0"/>
              <a:t> </a:t>
            </a:r>
            <a:r>
              <a:rPr lang="ru-RU" b="1" dirty="0" err="1"/>
              <a:t>пляшки</a:t>
            </a:r>
            <a:r>
              <a:rPr lang="ru-RU" b="1" dirty="0"/>
              <a:t> 400 мл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BPA-free</a:t>
            </a:r>
            <a:r>
              <a:rPr lang="ru-RU" b="1" dirty="0"/>
              <a:t> </a:t>
            </a:r>
            <a:r>
              <a:rPr lang="ru-RU" b="1" dirty="0" err="1"/>
              <a:t>tritan</a:t>
            </a:r>
            <a:r>
              <a:rPr lang="ru-RU" b="1" dirty="0"/>
              <a:t> пластику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герметичними</a:t>
            </a:r>
            <a:r>
              <a:rPr lang="ru-RU" b="1" dirty="0"/>
              <a:t> </a:t>
            </a:r>
            <a:r>
              <a:rPr lang="ru-RU" b="1" dirty="0" err="1"/>
              <a:t>кришками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Кришка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петлею для </a:t>
            </a:r>
            <a:r>
              <a:rPr lang="ru-RU" dirty="0" err="1"/>
              <a:t>підвішування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Прорезинені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білий</a:t>
            </a:r>
            <a:r>
              <a:rPr lang="en-US" dirty="0"/>
              <a:t>/</a:t>
            </a:r>
            <a:r>
              <a:rPr lang="uk-UA" dirty="0"/>
              <a:t>зелений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975" y="466725"/>
            <a:ext cx="3378617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3510</a:t>
            </a:r>
            <a:r>
              <a:rPr lang="en-US" sz="3200" b="1" dirty="0"/>
              <a:t>-W Sport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57762B-9A1B-452B-A059-C4DD9CEC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99" y="466725"/>
            <a:ext cx="5254305" cy="52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455" y="1360839"/>
            <a:ext cx="5369105" cy="34778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err="1"/>
              <a:t>Харакатеристики</a:t>
            </a:r>
            <a:r>
              <a:rPr lang="uk-UA" b="1" dirty="0"/>
              <a:t>: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uk-UA" b="1" dirty="0"/>
              <a:t> </a:t>
            </a:r>
            <a:r>
              <a:rPr lang="en-US" b="1" dirty="0"/>
              <a:t>260</a:t>
            </a:r>
            <a:r>
              <a:rPr lang="uk-UA" b="1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Плавний 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Функції</a:t>
            </a:r>
            <a:r>
              <a:rPr lang="en-US" dirty="0"/>
              <a:t>: </a:t>
            </a:r>
            <a:r>
              <a:rPr lang="uk-UA" dirty="0"/>
              <a:t>подрібнення, змішування, збиття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Пластиковий корпус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err="1"/>
              <a:t>Зйомний</a:t>
            </a:r>
            <a:r>
              <a:rPr lang="uk-UA" dirty="0"/>
              <a:t> ніж з нержавіючої 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спортивні</a:t>
            </a:r>
            <a:r>
              <a:rPr lang="ru-RU" b="1" dirty="0"/>
              <a:t> </a:t>
            </a:r>
            <a:r>
              <a:rPr lang="ru-RU" b="1" dirty="0" err="1"/>
              <a:t>пляшки</a:t>
            </a:r>
            <a:r>
              <a:rPr lang="ru-RU" b="1" dirty="0"/>
              <a:t> 400 мл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BPA-free</a:t>
            </a:r>
            <a:r>
              <a:rPr lang="ru-RU" b="1" dirty="0"/>
              <a:t> </a:t>
            </a:r>
            <a:r>
              <a:rPr lang="ru-RU" b="1" dirty="0" err="1"/>
              <a:t>tritan</a:t>
            </a:r>
            <a:r>
              <a:rPr lang="ru-RU" b="1" dirty="0"/>
              <a:t> пластику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герметичними</a:t>
            </a:r>
            <a:r>
              <a:rPr lang="ru-RU" b="1" dirty="0"/>
              <a:t> </a:t>
            </a:r>
            <a:r>
              <a:rPr lang="ru-RU" b="1" dirty="0" err="1"/>
              <a:t>кришками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Кришка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петлею для </a:t>
            </a:r>
            <a:r>
              <a:rPr lang="ru-RU" dirty="0" err="1"/>
              <a:t>підвішування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Прорезинені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endParaRPr lang="uk-UA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білий</a:t>
            </a:r>
            <a:r>
              <a:rPr lang="en-US" dirty="0"/>
              <a:t>/</a:t>
            </a:r>
            <a:r>
              <a:rPr lang="uk-UA" dirty="0"/>
              <a:t>чорний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975" y="466725"/>
            <a:ext cx="3144579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RTB</a:t>
            </a:r>
            <a:r>
              <a:rPr lang="uk-UA" sz="3200" b="1" dirty="0"/>
              <a:t>35</a:t>
            </a:r>
            <a:r>
              <a:rPr lang="en-US" sz="3200" b="1" dirty="0"/>
              <a:t>20-B Sport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8992A3-9120-4A1B-A40B-5337F11B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2" y="222381"/>
            <a:ext cx="4211273" cy="60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BE43-1F17-4E03-9BCB-D81408E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4724399"/>
            <a:ext cx="10515600" cy="914401"/>
          </a:xfrm>
        </p:spPr>
        <p:txBody>
          <a:bodyPr>
            <a:noAutofit/>
          </a:bodyPr>
          <a:lstStyle/>
          <a:p>
            <a:r>
              <a:rPr lang="ru-RU" sz="2800" dirty="0"/>
              <a:t>Нова насадка -</a:t>
            </a:r>
            <a:r>
              <a:rPr lang="ru-RU" sz="2800" b="1" dirty="0"/>
              <a:t> </a:t>
            </a:r>
            <a:r>
              <a:rPr lang="ru-RU" sz="2800" b="1" dirty="0" err="1"/>
              <a:t>вспінювач</a:t>
            </a:r>
            <a:r>
              <a:rPr lang="ru-RU" sz="2800" b="1" dirty="0"/>
              <a:t> для молока – </a:t>
            </a:r>
            <a:r>
              <a:rPr lang="ru-RU" sz="2800" dirty="0"/>
              <a:t>в </a:t>
            </a:r>
            <a:r>
              <a:rPr lang="ru-RU" sz="2800" dirty="0" err="1"/>
              <a:t>комплектації</a:t>
            </a:r>
            <a:r>
              <a:rPr lang="ru-RU" sz="2800" dirty="0"/>
              <a:t> </a:t>
            </a:r>
            <a:r>
              <a:rPr lang="en-US" sz="2800" dirty="0"/>
              <a:t>RTB710-B</a:t>
            </a:r>
            <a:r>
              <a:rPr lang="ru-RU" sz="2800" dirty="0"/>
              <a:t>, </a:t>
            </a:r>
            <a:r>
              <a:rPr lang="en-US" sz="2800" dirty="0"/>
              <a:t>RTB7</a:t>
            </a:r>
            <a:r>
              <a:rPr lang="ru-RU" sz="2800" dirty="0"/>
              <a:t>3</a:t>
            </a:r>
            <a:r>
              <a:rPr lang="en-US" sz="2800" dirty="0"/>
              <a:t>0-B</a:t>
            </a:r>
            <a:r>
              <a:rPr lang="ru-RU" sz="2800" dirty="0"/>
              <a:t>, </a:t>
            </a:r>
            <a:r>
              <a:rPr lang="en-US" sz="2800" dirty="0"/>
              <a:t>RTB7</a:t>
            </a:r>
            <a:r>
              <a:rPr lang="ru-RU" sz="2800" dirty="0"/>
              <a:t>4</a:t>
            </a:r>
            <a:r>
              <a:rPr lang="en-US" sz="2800" dirty="0"/>
              <a:t>0-B</a:t>
            </a:r>
            <a:r>
              <a:rPr lang="ru-RU" sz="2800" dirty="0" err="1"/>
              <a:t>.</a:t>
            </a:r>
            <a:endParaRPr lang="ru-R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9" name="Picture 5" descr="C:\Users\o.kudriavtseva\Desktop\image_2020-08-11_13-17-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0026" y="335280"/>
            <a:ext cx="1054530" cy="4205604"/>
          </a:xfrm>
          <a:prstGeom prst="rect">
            <a:avLst/>
          </a:prstGeom>
          <a:noFill/>
        </p:spPr>
      </p:pic>
      <p:sp>
        <p:nvSpPr>
          <p:cNvPr id="14" name="Крест 13"/>
          <p:cNvSpPr/>
          <p:nvPr/>
        </p:nvSpPr>
        <p:spPr>
          <a:xfrm>
            <a:off x="4429760" y="219456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6532880" y="2204720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P:\Users\v.lobchenko\ROTEX\COMMON\Products\Categories\Блендеры Миксеры Соковыжималки\RTB710-B.png"/>
          <p:cNvPicPr>
            <a:picLocks noChangeAspect="1" noChangeArrowheads="1"/>
          </p:cNvPicPr>
          <p:nvPr/>
        </p:nvPicPr>
        <p:blipFill>
          <a:blip r:embed="rId3" cstate="print"/>
          <a:srcRect l="11857" t="9201" r="13765" b="2152"/>
          <a:stretch>
            <a:fillRect/>
          </a:stretch>
        </p:blipFill>
        <p:spPr bwMode="auto">
          <a:xfrm>
            <a:off x="1513655" y="1571625"/>
            <a:ext cx="2439219" cy="218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P:\Users\v.lobchenko\ROTEX\COMMON\Products\Categories\Блендеры Миксеры Соковыжималки\RTB730-B.png"/>
          <p:cNvPicPr>
            <a:picLocks noChangeAspect="1" noChangeArrowheads="1"/>
          </p:cNvPicPr>
          <p:nvPr/>
        </p:nvPicPr>
        <p:blipFill>
          <a:blip r:embed="rId4" cstate="print"/>
          <a:srcRect l="9328" t="9018" r="17813" b="6496"/>
          <a:stretch>
            <a:fillRect/>
          </a:stretch>
        </p:blipFill>
        <p:spPr bwMode="auto">
          <a:xfrm>
            <a:off x="7972425" y="457200"/>
            <a:ext cx="2103313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P:\Users\v.lobchenko\ROTEX\COMMON\Products\Categories\Блендеры Миксеры Соковыжималки\RTB740-B.png"/>
          <p:cNvPicPr>
            <a:picLocks noChangeAspect="1" noChangeArrowheads="1"/>
          </p:cNvPicPr>
          <p:nvPr/>
        </p:nvPicPr>
        <p:blipFill>
          <a:blip r:embed="rId5" cstate="print"/>
          <a:srcRect l="6926" t="9599" r="11532" b="8966"/>
          <a:stretch>
            <a:fillRect/>
          </a:stretch>
        </p:blipFill>
        <p:spPr bwMode="auto">
          <a:xfrm>
            <a:off x="7991477" y="2619376"/>
            <a:ext cx="2143124" cy="1909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8800" y="1085592"/>
            <a:ext cx="1187114" cy="44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1054" y="518160"/>
            <a:ext cx="2407549" cy="5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0080" y="1625600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Вспінювач</a:t>
            </a:r>
            <a:r>
              <a:rPr lang="uk-UA" dirty="0"/>
              <a:t> для молока встановлюється в </a:t>
            </a:r>
            <a:r>
              <a:rPr lang="uk-UA" dirty="0" err="1"/>
              <a:t>перехідник</a:t>
            </a:r>
            <a:r>
              <a:rPr lang="uk-UA" dirty="0"/>
              <a:t> </a:t>
            </a:r>
            <a:r>
              <a:rPr lang="uk-UA" dirty="0" err="1"/>
              <a:t>блендера</a:t>
            </a:r>
            <a:r>
              <a:rPr lang="uk-UA" dirty="0"/>
              <a:t> так само, як вінчик.</a:t>
            </a:r>
            <a:endParaRPr lang="ru-RU" dirty="0"/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насадки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05" y="122130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Характеристики:</a:t>
            </a:r>
            <a:r>
              <a:rPr lang="en-US" b="1" dirty="0"/>
              <a:t> 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uk-UA" b="1" dirty="0"/>
              <a:t> 700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/>
              <a:t> Плавний 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Функції</a:t>
            </a:r>
            <a:r>
              <a:rPr lang="en-US" dirty="0"/>
              <a:t>: </a:t>
            </a:r>
            <a:r>
              <a:rPr lang="uk-UA" dirty="0"/>
              <a:t>подрібнення, змішування, збиття, </a:t>
            </a:r>
            <a:r>
              <a:rPr lang="uk-UA" b="1" dirty="0" err="1"/>
              <a:t>вспінювання</a:t>
            </a:r>
            <a:endParaRPr lang="uk-UA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/>
              <a:t> Пластиковий корпус </a:t>
            </a:r>
            <a:r>
              <a:rPr lang="en-US" b="1" dirty="0"/>
              <a:t>Soft-Touch</a:t>
            </a:r>
            <a:endParaRPr lang="uk-UA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Знімна нога з нержавіючої 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Ножі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Ручка </a:t>
            </a:r>
            <a:r>
              <a:rPr lang="ru-RU" dirty="0" err="1"/>
              <a:t>з</a:t>
            </a:r>
            <a:r>
              <a:rPr lang="ru-RU" dirty="0"/>
              <a:t> петлею для </a:t>
            </a:r>
            <a:r>
              <a:rPr lang="ru-RU" dirty="0" err="1"/>
              <a:t>підвішування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Аксесуари</a:t>
            </a:r>
            <a:r>
              <a:rPr lang="en-US" dirty="0"/>
              <a:t>: </a:t>
            </a:r>
            <a:r>
              <a:rPr lang="uk-UA" dirty="0"/>
              <a:t>вінчик, мірний стакан 600 </a:t>
            </a:r>
            <a:r>
              <a:rPr lang="uk-UA" dirty="0" err="1"/>
              <a:t>мл</a:t>
            </a:r>
            <a:r>
              <a:rPr lang="uk-UA" dirty="0"/>
              <a:t>, </a:t>
            </a:r>
            <a:r>
              <a:rPr lang="uk-UA" b="1" dirty="0" err="1"/>
              <a:t>вспінювач</a:t>
            </a:r>
            <a:r>
              <a:rPr lang="uk-UA" b="1" dirty="0"/>
              <a:t> для молока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чорний</a:t>
            </a:r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P:\Users\v.lobchenko\ROTEX\COMMON\Products\Categories\Блендеры Миксеры Соковыжималки\RTB710-B.png"/>
          <p:cNvPicPr>
            <a:picLocks noChangeAspect="1" noChangeArrowheads="1"/>
          </p:cNvPicPr>
          <p:nvPr/>
        </p:nvPicPr>
        <p:blipFill>
          <a:blip r:embed="rId2" cstate="print"/>
          <a:srcRect l="14455" r="18371"/>
          <a:stretch>
            <a:fillRect/>
          </a:stretch>
        </p:blipFill>
        <p:spPr bwMode="auto">
          <a:xfrm>
            <a:off x="6915150" y="661448"/>
            <a:ext cx="4467225" cy="498947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4865" y="282828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Блендер</a:t>
            </a:r>
            <a:r>
              <a:rPr lang="ru-RU" sz="3200" dirty="0"/>
              <a:t> </a:t>
            </a:r>
            <a:r>
              <a:rPr lang="en-US" sz="3200" b="1" dirty="0"/>
              <a:t>RTB710-B </a:t>
            </a:r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930" y="1354653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Характеристики: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uk-UA" b="1" dirty="0"/>
              <a:t> 700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/>
              <a:t> Плавний контроль швидкості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Функції</a:t>
            </a:r>
            <a:r>
              <a:rPr lang="en-US" dirty="0"/>
              <a:t>: </a:t>
            </a:r>
            <a:r>
              <a:rPr lang="uk-UA" dirty="0"/>
              <a:t>подрібнення, змішування, збиття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b="1" dirty="0"/>
              <a:t> Пластиковий корпус </a:t>
            </a:r>
            <a:r>
              <a:rPr lang="en-US" b="1" dirty="0"/>
              <a:t>Soft-Touch</a:t>
            </a:r>
            <a:endParaRPr lang="uk-UA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Знімна нога з нержавіючої 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Ножі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Ручка </a:t>
            </a:r>
            <a:r>
              <a:rPr lang="ru-RU" dirty="0" err="1"/>
              <a:t>з</a:t>
            </a:r>
            <a:r>
              <a:rPr lang="ru-RU" dirty="0"/>
              <a:t> петлею для </a:t>
            </a:r>
            <a:r>
              <a:rPr lang="ru-RU" dirty="0" err="1"/>
              <a:t>підвішування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Аксесуари</a:t>
            </a:r>
            <a:r>
              <a:rPr lang="en-US" dirty="0"/>
              <a:t>: </a:t>
            </a:r>
            <a:r>
              <a:rPr lang="uk-UA" b="1" dirty="0"/>
              <a:t>насадки для збивання, насадки для замісу, </a:t>
            </a:r>
            <a:r>
              <a:rPr lang="uk-UA" dirty="0"/>
              <a:t>мірний стакан 600 </a:t>
            </a:r>
            <a:r>
              <a:rPr lang="uk-UA" dirty="0" err="1"/>
              <a:t>мл</a:t>
            </a:r>
            <a:r>
              <a:rPr lang="uk-UA" dirty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чорний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P:\Users\v.lobchenko\ROTEX\COMMON\Products\Categories\Блендеры Миксеры Соковыжималки\RTB720-B.png"/>
          <p:cNvPicPr>
            <a:picLocks noChangeAspect="1" noChangeArrowheads="1"/>
          </p:cNvPicPr>
          <p:nvPr/>
        </p:nvPicPr>
        <p:blipFill>
          <a:blip r:embed="rId2" cstate="print"/>
          <a:srcRect l="16854"/>
          <a:stretch>
            <a:fillRect/>
          </a:stretch>
        </p:blipFill>
        <p:spPr bwMode="auto">
          <a:xfrm>
            <a:off x="6151769" y="142875"/>
            <a:ext cx="6040231" cy="545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Блендер</a:t>
            </a:r>
            <a:r>
              <a:rPr lang="ru-RU" sz="3200" dirty="0"/>
              <a:t> </a:t>
            </a:r>
            <a:r>
              <a:rPr lang="en-US" sz="3200" b="1" dirty="0"/>
              <a:t>RTB7</a:t>
            </a:r>
            <a:r>
              <a:rPr lang="uk-UA" sz="3200" b="1" dirty="0"/>
              <a:t>2</a:t>
            </a:r>
            <a:r>
              <a:rPr lang="en-US" sz="3200" b="1" dirty="0"/>
              <a:t>0-B </a:t>
            </a:r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P:\Users\v.lobchenko\ROTEX\COMMON\Products\Categories\Блендеры Миксеры Соковыжималки\RTB730-B.png"/>
          <p:cNvPicPr>
            <a:picLocks noChangeAspect="1" noChangeArrowheads="1"/>
          </p:cNvPicPr>
          <p:nvPr/>
        </p:nvPicPr>
        <p:blipFill>
          <a:blip r:embed="rId2" cstate="print"/>
          <a:srcRect r="14465"/>
          <a:stretch>
            <a:fillRect/>
          </a:stretch>
        </p:blipFill>
        <p:spPr bwMode="auto">
          <a:xfrm>
            <a:off x="5889790" y="528795"/>
            <a:ext cx="6083135" cy="533256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4815" y="280923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02080" y="12879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ість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Вт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Плавний контроль швидкості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Функції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подрібнення, змішування, збиття, 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вспінювання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Пластиковий корпус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Soft-Touch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Знімна нога з нержавіючої сталі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нержавіючої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noProof="0" dirty="0"/>
              <a:t> </a:t>
            </a:r>
            <a:r>
              <a:rPr lang="uk-UA" sz="1600" b="1" noProof="0" dirty="0"/>
              <a:t>Чаша з подрібнювачем 860 </a:t>
            </a:r>
            <a:r>
              <a:rPr lang="uk-UA" sz="1600" b="1" noProof="0" dirty="0" err="1"/>
              <a:t>мл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петлею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підвішування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Аксесуари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вінчик, мірний стакан 600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вспінювач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молока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Колір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чорний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Блендер</a:t>
            </a:r>
            <a:r>
              <a:rPr lang="ru-RU" sz="3200" dirty="0"/>
              <a:t> </a:t>
            </a:r>
            <a:r>
              <a:rPr lang="en-US" sz="3200" b="1" dirty="0"/>
              <a:t>RTB7</a:t>
            </a:r>
            <a:r>
              <a:rPr lang="uk-UA" sz="3200" b="1" dirty="0"/>
              <a:t>3</a:t>
            </a:r>
            <a:r>
              <a:rPr lang="en-US" sz="3200" b="1" dirty="0"/>
              <a:t>0-B </a:t>
            </a:r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P:\Users\v.lobchenko\ROTEX\COMMON\Products\Categories\Блендеры Миксеры Соковыжималки\RTB740-B.png"/>
          <p:cNvPicPr>
            <a:picLocks noChangeAspect="1" noChangeArrowheads="1"/>
          </p:cNvPicPr>
          <p:nvPr/>
        </p:nvPicPr>
        <p:blipFill>
          <a:blip r:embed="rId2" cstate="print"/>
          <a:srcRect r="13792"/>
          <a:stretch>
            <a:fillRect/>
          </a:stretch>
        </p:blipFill>
        <p:spPr bwMode="auto">
          <a:xfrm>
            <a:off x="6678015" y="694944"/>
            <a:ext cx="5085360" cy="526337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8665" y="2933064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30655" y="1373703"/>
            <a:ext cx="5703470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Характеристики: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ість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700 Вт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Плавний контроль швидкості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Функції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подрібнення, змішування, збиття, 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вспінювання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Пластиковий корпус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Soft-Touch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Знімна нога з нержавіючої сталі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нержавіючої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сталі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1600" noProof="0" dirty="0"/>
              <a:t> </a:t>
            </a:r>
            <a:r>
              <a:rPr lang="uk-UA" sz="1600" b="1" noProof="0" dirty="0"/>
              <a:t>Чаша з подрібнювачем 1500 </a:t>
            </a:r>
            <a:r>
              <a:rPr lang="uk-UA" sz="1600" b="1" noProof="0" dirty="0" err="1"/>
              <a:t>мл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петлею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підвішування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Аксесуари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вінчик, мірний стакан 600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 двосторонній для нарізки та подрібнення</a:t>
            </a:r>
            <a:r>
              <a:rPr kumimoji="0" lang="uk-UA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овочів та фруктів, терка для дерунів,</a:t>
            </a:r>
            <a:r>
              <a:rPr kumimoji="0" lang="uk-UA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вспінювач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молока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Колір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чорний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975" y="466725"/>
            <a:ext cx="4022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Блендер</a:t>
            </a:r>
            <a:r>
              <a:rPr lang="ru-RU" sz="3200" dirty="0"/>
              <a:t> </a:t>
            </a:r>
            <a:r>
              <a:rPr lang="en-US" sz="3200" b="1" dirty="0"/>
              <a:t>RTB7</a:t>
            </a:r>
            <a:r>
              <a:rPr lang="uk-UA" sz="3200" b="1" dirty="0"/>
              <a:t>4</a:t>
            </a:r>
            <a:r>
              <a:rPr lang="en-US" sz="3200" b="1" dirty="0"/>
              <a:t>0-B </a:t>
            </a:r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30" y="1318408"/>
            <a:ext cx="5369105" cy="19296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uk-UA" dirty="0"/>
              <a:t>моделей </a:t>
            </a:r>
            <a:r>
              <a:rPr lang="en-US" dirty="0"/>
              <a:t>RTB710-B, RTB730-B, RTB740-B</a:t>
            </a:r>
            <a:endParaRPr lang="uk-UA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</a:t>
            </a:r>
            <a:r>
              <a:rPr lang="ru-RU" dirty="0"/>
              <a:t>Насадки для </a:t>
            </a:r>
            <a:r>
              <a:rPr lang="ru-RU" dirty="0" err="1"/>
              <a:t>збивання</a:t>
            </a:r>
            <a:r>
              <a:rPr lang="ru-RU" dirty="0"/>
              <a:t> та </a:t>
            </a:r>
            <a:r>
              <a:rPr lang="ru-RU" dirty="0" err="1"/>
              <a:t>замісу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ручного </a:t>
            </a:r>
            <a:r>
              <a:rPr lang="ru-RU" dirty="0" err="1"/>
              <a:t>блендера</a:t>
            </a:r>
            <a:r>
              <a:rPr lang="ru-RU" dirty="0"/>
              <a:t> ROTEX.</a:t>
            </a:r>
            <a:endParaRPr lang="uk-UA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331" y="1562099"/>
            <a:ext cx="1415247" cy="407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564" y="1533525"/>
            <a:ext cx="1455367" cy="40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1975" y="466725"/>
            <a:ext cx="8254760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3200" dirty="0"/>
              <a:t>Насадки для збивання та замісу </a:t>
            </a:r>
            <a:r>
              <a:rPr lang="en-US" sz="3200" b="1" dirty="0"/>
              <a:t>RBA73-M</a:t>
            </a:r>
          </a:p>
        </p:txBody>
      </p:sp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Фітнес </a:t>
            </a:r>
            <a:r>
              <a:rPr lang="uk-UA" dirty="0" err="1"/>
              <a:t>Блендери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721" y="1266738"/>
            <a:ext cx="1190049" cy="119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511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Нова насадка - вспінювач для молока – в комплектації RTB710-B, RTB730-B, RTB740-B.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Фітнес Блендери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31</cp:revision>
  <dcterms:created xsi:type="dcterms:W3CDTF">2019-02-20T15:38:26Z</dcterms:created>
  <dcterms:modified xsi:type="dcterms:W3CDTF">2024-07-10T09:22:48Z</dcterms:modified>
</cp:coreProperties>
</file>